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32f415f55545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280886e35481f"/>
  </p:sldMasterIdLst>
  <p:sldIdLst>
    <p:sldId xmlns:r="http://schemas.openxmlformats.org/officeDocument/2006/relationships" id="256" r:id="R123715528cc047b8"/>
    <p:sldId xmlns:r="http://schemas.openxmlformats.org/officeDocument/2006/relationships" id="257" r:id="Rf941a3f10a774c52"/>
    <p:sldId xmlns:r="http://schemas.openxmlformats.org/officeDocument/2006/relationships" id="258" r:id="Rc3a04a4486eb4e83"/>
    <p:sldId xmlns:r="http://schemas.openxmlformats.org/officeDocument/2006/relationships" id="259" r:id="R7cf1adc429334668"/>
    <p:sldId xmlns:r="http://schemas.openxmlformats.org/officeDocument/2006/relationships" id="260" r:id="R6bec9264b3644771"/>
    <p:sldId xmlns:r="http://schemas.openxmlformats.org/officeDocument/2006/relationships" id="261" r:id="Rba3cf5ff753a4688"/>
    <p:sldId xmlns:r="http://schemas.openxmlformats.org/officeDocument/2006/relationships" id="262" r:id="Rcdb9d05bc6c34e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280886e35481f" /><Relationship Type="http://schemas.openxmlformats.org/officeDocument/2006/relationships/slide" Target="/ppt/slides/slide1.xml" Id="R123715528cc047b8" /><Relationship Type="http://schemas.openxmlformats.org/officeDocument/2006/relationships/slide" Target="/ppt/slides/slide2.xml" Id="Rf941a3f10a774c52" /><Relationship Type="http://schemas.openxmlformats.org/officeDocument/2006/relationships/slide" Target="/ppt/slides/slide3.xml" Id="Rc3a04a4486eb4e83" /><Relationship Type="http://schemas.openxmlformats.org/officeDocument/2006/relationships/slide" Target="/ppt/slides/slide4.xml" Id="R7cf1adc429334668" /><Relationship Type="http://schemas.openxmlformats.org/officeDocument/2006/relationships/slide" Target="/ppt/slides/slide5.xml" Id="R6bec9264b3644771" /><Relationship Type="http://schemas.openxmlformats.org/officeDocument/2006/relationships/slide" Target="/ppt/slides/slide6.xml" Id="Rba3cf5ff753a4688" /><Relationship Type="http://schemas.openxmlformats.org/officeDocument/2006/relationships/slide" Target="/ppt/slides/slide7.xml" Id="Rcdb9d05bc6c34e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9e45121ea4f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7a5c459c5408d" /><Relationship Type="http://schemas.openxmlformats.org/officeDocument/2006/relationships/theme" Target="/ppt/slideMasters/theme/theme1.xml" Id="Re983de7ac6f742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7a5c459c540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4b6438ed844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ed2c5105e45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60d0cfc6242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a4fed9076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dc711601e43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f18fdedde47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6ad35c0f146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LUXURYFIT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LUXURYFIT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LUXURYFIT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LUXURYFIT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LUXURYFIT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LUXURYFIT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222 523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2 932 654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LUXURYFIT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RASCH-ØDEGÅRD ISABELLA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SYSTEMS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LUXURYFIT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 Holters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post@biabrazil.no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www.luxuryfit.no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916 740 484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LUXURYFIT AS</a:t>
            </a:r>
          </a:p>
        </p:txBody>
      </p:sp>
    </p:spTree>
  </p:cSld>
  <p:clrMapOvr>
    <a:masterClrMapping xmlns:a="http://schemas.openxmlformats.org/drawingml/2006/main"/>
  </p:clrMapOvr>
</p:sld>
</file>