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2962f898874e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78a1ff77994601"/>
  </p:sldMasterIdLst>
  <p:sldIdLst>
    <p:sldId xmlns:r="http://schemas.openxmlformats.org/officeDocument/2006/relationships" id="256" r:id="Rd5c6ee690b7f4407"/>
    <p:sldId xmlns:r="http://schemas.openxmlformats.org/officeDocument/2006/relationships" id="257" r:id="R86abd37a185d4748"/>
    <p:sldId xmlns:r="http://schemas.openxmlformats.org/officeDocument/2006/relationships" id="258" r:id="Rfd9507e0a13b4fdc"/>
    <p:sldId xmlns:r="http://schemas.openxmlformats.org/officeDocument/2006/relationships" id="259" r:id="Rb1f00dbbe1e94f1b"/>
    <p:sldId xmlns:r="http://schemas.openxmlformats.org/officeDocument/2006/relationships" id="260" r:id="R51f02d28ae4b4409"/>
    <p:sldId xmlns:r="http://schemas.openxmlformats.org/officeDocument/2006/relationships" id="261" r:id="R72e3041bc3884a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8a1ff77994601" /><Relationship Type="http://schemas.openxmlformats.org/officeDocument/2006/relationships/slide" Target="/ppt/slides/slide1.xml" Id="Rd5c6ee690b7f4407" /><Relationship Type="http://schemas.openxmlformats.org/officeDocument/2006/relationships/slide" Target="/ppt/slides/slide2.xml" Id="R86abd37a185d4748" /><Relationship Type="http://schemas.openxmlformats.org/officeDocument/2006/relationships/slide" Target="/ppt/slides/slide3.xml" Id="Rfd9507e0a13b4fdc" /><Relationship Type="http://schemas.openxmlformats.org/officeDocument/2006/relationships/slide" Target="/ppt/slides/slide4.xml" Id="Rb1f00dbbe1e94f1b" /><Relationship Type="http://schemas.openxmlformats.org/officeDocument/2006/relationships/slide" Target="/ppt/slides/slide5.xml" Id="R51f02d28ae4b4409" /><Relationship Type="http://schemas.openxmlformats.org/officeDocument/2006/relationships/slide" Target="/ppt/slides/slide6.xml" Id="R72e3041bc3884a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8dc119eb8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70ffab4204288" /><Relationship Type="http://schemas.openxmlformats.org/officeDocument/2006/relationships/theme" Target="/ppt/slideMasters/theme/theme1.xml" Id="R9e60cf96fbd6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70ffab42042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f69fc120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dcaa059b8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58ce9594a4a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32ab31ad9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757e6b49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4413841a842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MANAGE-IT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MANAGE-IT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MANAGE-IT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MANAGE-IT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MANAGE-IT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MANAGE-IT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MANAGE-IT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916 738 951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MANAGE-IT AS</a:t>
            </a:r>
          </a:p>
        </p:txBody>
      </p:sp>
    </p:spTree>
  </p:cSld>
  <p:clrMapOvr>
    <a:masterClrMapping xmlns:a="http://schemas.openxmlformats.org/drawingml/2006/main"/>
  </p:clrMapOvr>
</p:sld>
</file>