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42dd68aad24d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114a17738541b0"/>
  </p:sldMasterIdLst>
  <p:sldIdLst>
    <p:sldId xmlns:r="http://schemas.openxmlformats.org/officeDocument/2006/relationships" id="256" r:id="R2f50431228634633"/>
    <p:sldId xmlns:r="http://schemas.openxmlformats.org/officeDocument/2006/relationships" id="257" r:id="R205a6d4db45d4bd3"/>
    <p:sldId xmlns:r="http://schemas.openxmlformats.org/officeDocument/2006/relationships" id="258" r:id="Rdb037662d7b24b01"/>
    <p:sldId xmlns:r="http://schemas.openxmlformats.org/officeDocument/2006/relationships" id="259" r:id="Rcad86524ed954203"/>
    <p:sldId xmlns:r="http://schemas.openxmlformats.org/officeDocument/2006/relationships" id="260" r:id="Rdd5843b8d9c74e05"/>
    <p:sldId xmlns:r="http://schemas.openxmlformats.org/officeDocument/2006/relationships" id="261" r:id="R8567cfc9bf2c47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114a17738541b0" /><Relationship Type="http://schemas.openxmlformats.org/officeDocument/2006/relationships/slide" Target="/ppt/slides/slide1.xml" Id="R2f50431228634633" /><Relationship Type="http://schemas.openxmlformats.org/officeDocument/2006/relationships/slide" Target="/ppt/slides/slide2.xml" Id="R205a6d4db45d4bd3" /><Relationship Type="http://schemas.openxmlformats.org/officeDocument/2006/relationships/slide" Target="/ppt/slides/slide3.xml" Id="Rdb037662d7b24b01" /><Relationship Type="http://schemas.openxmlformats.org/officeDocument/2006/relationships/slide" Target="/ppt/slides/slide4.xml" Id="Rcad86524ed954203" /><Relationship Type="http://schemas.openxmlformats.org/officeDocument/2006/relationships/slide" Target="/ppt/slides/slide5.xml" Id="Rdd5843b8d9c74e05" /><Relationship Type="http://schemas.openxmlformats.org/officeDocument/2006/relationships/slide" Target="/ppt/slides/slide6.xml" Id="R8567cfc9bf2c47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d4de485f8a4a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cd7c870ed443b5" /><Relationship Type="http://schemas.openxmlformats.org/officeDocument/2006/relationships/theme" Target="/ppt/slideMasters/theme/theme1.xml" Id="R9bbf1288b5e343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cd7c870ed443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edca9919e4a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c6f0c6e5e42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0e34cabda45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1f63bc6c740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312c7dda64f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30fcc2aab46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HEXEB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HEXEB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HEXEB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HEXEB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HEXEB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HEXEB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TORE HEXEBERG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HEXEB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Fjellsetveien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2019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916 735 308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HEXEB AS</a:t>
            </a:r>
          </a:p>
        </p:txBody>
      </p:sp>
    </p:spTree>
  </p:cSld>
  <p:clrMapOvr>
    <a:masterClrMapping xmlns:a="http://schemas.openxmlformats.org/drawingml/2006/main"/>
  </p:clrMapOvr>
</p:sld>
</file>