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528d0751e74e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7433adb7604ea4"/>
  </p:sldMasterIdLst>
  <p:sldIdLst>
    <p:sldId xmlns:r="http://schemas.openxmlformats.org/officeDocument/2006/relationships" id="256" r:id="R34e8adb80f2e4c66"/>
    <p:sldId xmlns:r="http://schemas.openxmlformats.org/officeDocument/2006/relationships" id="257" r:id="R959770dccf2642d2"/>
    <p:sldId xmlns:r="http://schemas.openxmlformats.org/officeDocument/2006/relationships" id="258" r:id="Rf9a64dc21b614421"/>
    <p:sldId xmlns:r="http://schemas.openxmlformats.org/officeDocument/2006/relationships" id="259" r:id="R87009b034b29440b"/>
    <p:sldId xmlns:r="http://schemas.openxmlformats.org/officeDocument/2006/relationships" id="260" r:id="Rc2e8e64cdf184745"/>
    <p:sldId xmlns:r="http://schemas.openxmlformats.org/officeDocument/2006/relationships" id="261" r:id="Rbfa0d41bd30946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7433adb7604ea4" /><Relationship Type="http://schemas.openxmlformats.org/officeDocument/2006/relationships/slide" Target="/ppt/slides/slide1.xml" Id="R34e8adb80f2e4c66" /><Relationship Type="http://schemas.openxmlformats.org/officeDocument/2006/relationships/slide" Target="/ppt/slides/slide2.xml" Id="R959770dccf2642d2" /><Relationship Type="http://schemas.openxmlformats.org/officeDocument/2006/relationships/slide" Target="/ppt/slides/slide3.xml" Id="Rf9a64dc21b614421" /><Relationship Type="http://schemas.openxmlformats.org/officeDocument/2006/relationships/slide" Target="/ppt/slides/slide4.xml" Id="R87009b034b29440b" /><Relationship Type="http://schemas.openxmlformats.org/officeDocument/2006/relationships/slide" Target="/ppt/slides/slide5.xml" Id="Rc2e8e64cdf184745" /><Relationship Type="http://schemas.openxmlformats.org/officeDocument/2006/relationships/slide" Target="/ppt/slides/slide6.xml" Id="Rbfa0d41bd30946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a1680fce2b47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871fc1bb54d41" /><Relationship Type="http://schemas.openxmlformats.org/officeDocument/2006/relationships/theme" Target="/ppt/slideMasters/theme/theme1.xml" Id="R2330747355f445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4871fc1bb54d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cce777e3148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5ee01aed84b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9c762dd5644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56858757e47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513d6d1c54e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cdd0d728e40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BEAUTY LINER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BEAUTY LINER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BEAUTY LINER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BEAUTY LINER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BEAUTY LINER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BEAUTY LINER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576 876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154 779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BEAUTY LINER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916 729 359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BEAUTY LINER AS</a:t>
            </a:r>
          </a:p>
        </p:txBody>
      </p:sp>
    </p:spTree>
  </p:cSld>
  <p:clrMapOvr>
    <a:masterClrMapping xmlns:a="http://schemas.openxmlformats.org/drawingml/2006/main"/>
  </p:clrMapOvr>
</p:sld>
</file>