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10ecda48f9043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e03b9127b542fb"/>
  </p:sldMasterIdLst>
  <p:sldIdLst>
    <p:sldId xmlns:r="http://schemas.openxmlformats.org/officeDocument/2006/relationships" id="256" r:id="R09c210daa1ef46f8"/>
    <p:sldId xmlns:r="http://schemas.openxmlformats.org/officeDocument/2006/relationships" id="257" r:id="R59cb400780444727"/>
    <p:sldId xmlns:r="http://schemas.openxmlformats.org/officeDocument/2006/relationships" id="258" r:id="R34cd010f83c84d0a"/>
    <p:sldId xmlns:r="http://schemas.openxmlformats.org/officeDocument/2006/relationships" id="259" r:id="R589b18b5cfa14eea"/>
    <p:sldId xmlns:r="http://schemas.openxmlformats.org/officeDocument/2006/relationships" id="260" r:id="R546ecaa3abc34853"/>
    <p:sldId xmlns:r="http://schemas.openxmlformats.org/officeDocument/2006/relationships" id="261" r:id="Rc01e809526094098"/>
    <p:sldId xmlns:r="http://schemas.openxmlformats.org/officeDocument/2006/relationships" id="262" r:id="R5ef9f5afdb96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e03b9127b542fb" /><Relationship Type="http://schemas.openxmlformats.org/officeDocument/2006/relationships/slide" Target="/ppt/slides/slide1.xml" Id="R09c210daa1ef46f8" /><Relationship Type="http://schemas.openxmlformats.org/officeDocument/2006/relationships/slide" Target="/ppt/slides/slide2.xml" Id="R59cb400780444727" /><Relationship Type="http://schemas.openxmlformats.org/officeDocument/2006/relationships/slide" Target="/ppt/slides/slide3.xml" Id="R34cd010f83c84d0a" /><Relationship Type="http://schemas.openxmlformats.org/officeDocument/2006/relationships/slide" Target="/ppt/slides/slide4.xml" Id="R589b18b5cfa14eea" /><Relationship Type="http://schemas.openxmlformats.org/officeDocument/2006/relationships/slide" Target="/ppt/slides/slide5.xml" Id="R546ecaa3abc34853" /><Relationship Type="http://schemas.openxmlformats.org/officeDocument/2006/relationships/slide" Target="/ppt/slides/slide6.xml" Id="Rc01e809526094098" /><Relationship Type="http://schemas.openxmlformats.org/officeDocument/2006/relationships/slide" Target="/ppt/slides/slide7.xml" Id="R5ef9f5afdb96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e8692618a945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c0428b527429f" /><Relationship Type="http://schemas.openxmlformats.org/officeDocument/2006/relationships/theme" Target="/ppt/slideMasters/theme/theme1.xml" Id="Rf1f54b42871a48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1c0428b527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b56124b21d43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7b24fb5da14a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55218f093742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a1769bfbdd4d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119f3b546404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9af8df4d4c43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2c7d72de243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VILLA WIIG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16 764 964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22 888 918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CAROLINE E WIIG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ANDERS  –  24,0 %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VILLA WIIG EIENDOM AS  –  12,9 %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ØYVIND  –  11,1 %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MARISTUEN ANDERS WIIG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OVE ARILD WIIG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Kobbervikdalen 117C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916 728 921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VILLA WIIG EIENDOM AS</a:t>
            </a:r>
          </a:p>
        </p:txBody>
      </p:sp>
    </p:spTree>
  </p:cSld>
  <p:clrMapOvr>
    <a:masterClrMapping xmlns:a="http://schemas.openxmlformats.org/drawingml/2006/main"/>
  </p:clrMapOvr>
</p:sld>
</file>