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4532eca79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97ca2754ac4aa9"/>
  </p:sldMasterIdLst>
  <p:sldIdLst>
    <p:sldId xmlns:r="http://schemas.openxmlformats.org/officeDocument/2006/relationships" id="256" r:id="Rf25997a33bc0421e"/>
    <p:sldId xmlns:r="http://schemas.openxmlformats.org/officeDocument/2006/relationships" id="257" r:id="Rbb845f296869478d"/>
    <p:sldId xmlns:r="http://schemas.openxmlformats.org/officeDocument/2006/relationships" id="258" r:id="R31a22eff282c47b6"/>
    <p:sldId xmlns:r="http://schemas.openxmlformats.org/officeDocument/2006/relationships" id="259" r:id="R02c3ec7159f64bbb"/>
    <p:sldId xmlns:r="http://schemas.openxmlformats.org/officeDocument/2006/relationships" id="260" r:id="R7d855255e3024c0e"/>
    <p:sldId xmlns:r="http://schemas.openxmlformats.org/officeDocument/2006/relationships" id="261" r:id="Rd417bd0ce43845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97ca2754ac4aa9" /><Relationship Type="http://schemas.openxmlformats.org/officeDocument/2006/relationships/slide" Target="/ppt/slides/slide1.xml" Id="Rf25997a33bc0421e" /><Relationship Type="http://schemas.openxmlformats.org/officeDocument/2006/relationships/slide" Target="/ppt/slides/slide2.xml" Id="Rbb845f296869478d" /><Relationship Type="http://schemas.openxmlformats.org/officeDocument/2006/relationships/slide" Target="/ppt/slides/slide3.xml" Id="R31a22eff282c47b6" /><Relationship Type="http://schemas.openxmlformats.org/officeDocument/2006/relationships/slide" Target="/ppt/slides/slide4.xml" Id="R02c3ec7159f64bbb" /><Relationship Type="http://schemas.openxmlformats.org/officeDocument/2006/relationships/slide" Target="/ppt/slides/slide5.xml" Id="R7d855255e3024c0e" /><Relationship Type="http://schemas.openxmlformats.org/officeDocument/2006/relationships/slide" Target="/ppt/slides/slide6.xml" Id="Rd417bd0ce43845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f52f878da45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00c6e491746a0" /><Relationship Type="http://schemas.openxmlformats.org/officeDocument/2006/relationships/theme" Target="/ppt/slideMasters/theme/theme1.xml" Id="Rc2c78b27d73944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f00c6e4917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556c9d7404e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63736306148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e96393a9a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91b1c0dba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7d30991ac4c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3308e3dd549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SAUNDERS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SAUNDERS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SAUNDERS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SAUNDERS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SAUNDERS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SAUNDERS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TODD SAUNDERS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SAUNDERS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Brinchs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916 723 741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SAUNDERS HOLDING AS</a:t>
            </a:r>
          </a:p>
        </p:txBody>
      </p:sp>
    </p:spTree>
  </p:cSld>
  <p:clrMapOvr>
    <a:masterClrMapping xmlns:a="http://schemas.openxmlformats.org/drawingml/2006/main"/>
  </p:clrMapOvr>
</p:sld>
</file>