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a6b1be1f1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cb4b8e058f4355"/>
  </p:sldMasterIdLst>
  <p:sldIdLst>
    <p:sldId xmlns:r="http://schemas.openxmlformats.org/officeDocument/2006/relationships" id="256" r:id="R0c810d61c7984095"/>
    <p:sldId xmlns:r="http://schemas.openxmlformats.org/officeDocument/2006/relationships" id="257" r:id="R93ffa87b76224ea1"/>
    <p:sldId xmlns:r="http://schemas.openxmlformats.org/officeDocument/2006/relationships" id="258" r:id="R30de1ebb51214459"/>
    <p:sldId xmlns:r="http://schemas.openxmlformats.org/officeDocument/2006/relationships" id="259" r:id="R24059b42adcc4c34"/>
    <p:sldId xmlns:r="http://schemas.openxmlformats.org/officeDocument/2006/relationships" id="260" r:id="R3f0344721484411c"/>
    <p:sldId xmlns:r="http://schemas.openxmlformats.org/officeDocument/2006/relationships" id="261" r:id="R9ebe02acafbf40c2"/>
    <p:sldId xmlns:r="http://schemas.openxmlformats.org/officeDocument/2006/relationships" id="262" r:id="Racfd5061ec9844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b4b8e058f4355" /><Relationship Type="http://schemas.openxmlformats.org/officeDocument/2006/relationships/slide" Target="/ppt/slides/slide1.xml" Id="R0c810d61c7984095" /><Relationship Type="http://schemas.openxmlformats.org/officeDocument/2006/relationships/slide" Target="/ppt/slides/slide2.xml" Id="R93ffa87b76224ea1" /><Relationship Type="http://schemas.openxmlformats.org/officeDocument/2006/relationships/slide" Target="/ppt/slides/slide3.xml" Id="R30de1ebb51214459" /><Relationship Type="http://schemas.openxmlformats.org/officeDocument/2006/relationships/slide" Target="/ppt/slides/slide4.xml" Id="R24059b42adcc4c34" /><Relationship Type="http://schemas.openxmlformats.org/officeDocument/2006/relationships/slide" Target="/ppt/slides/slide5.xml" Id="R3f0344721484411c" /><Relationship Type="http://schemas.openxmlformats.org/officeDocument/2006/relationships/slide" Target="/ppt/slides/slide6.xml" Id="R9ebe02acafbf40c2" /><Relationship Type="http://schemas.openxmlformats.org/officeDocument/2006/relationships/slide" Target="/ppt/slides/slide7.xml" Id="Racfd5061ec9844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b1afac0ff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dbdd7f506418a" /><Relationship Type="http://schemas.openxmlformats.org/officeDocument/2006/relationships/theme" Target="/ppt/slideMasters/theme/theme1.xml" Id="Rd7fb05b00f6e41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dbdd7f50641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2cde3e785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1d0c87d064e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7f10a2fdd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5fbddbf854e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7571271f0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f7fb1192041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a4a978e0f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REIDAR SKOGEN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SKOGEN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SKOGEN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SKOGEN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SKOGEN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SKOGEN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22 122 322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−836 966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5 418 899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SKOGEN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SKOGEN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Bodals vei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916 721 889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REIDAR SKOGEN AS</a:t>
            </a:r>
          </a:p>
        </p:txBody>
      </p:sp>
    </p:spTree>
  </p:cSld>
  <p:clrMapOvr>
    <a:masterClrMapping xmlns:a="http://schemas.openxmlformats.org/drawingml/2006/main"/>
  </p:clrMapOvr>
</p:sld>
</file>