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d2da2d38ea4d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d1c3d30d9942b5"/>
  </p:sldMasterIdLst>
  <p:sldIdLst>
    <p:sldId xmlns:r="http://schemas.openxmlformats.org/officeDocument/2006/relationships" id="256" r:id="Rfdad419baa6a430f"/>
    <p:sldId xmlns:r="http://schemas.openxmlformats.org/officeDocument/2006/relationships" id="257" r:id="R054bc25028d6419e"/>
    <p:sldId xmlns:r="http://schemas.openxmlformats.org/officeDocument/2006/relationships" id="258" r:id="R7c30432f6e0c4a46"/>
    <p:sldId xmlns:r="http://schemas.openxmlformats.org/officeDocument/2006/relationships" id="259" r:id="R6d041dcf4771423d"/>
    <p:sldId xmlns:r="http://schemas.openxmlformats.org/officeDocument/2006/relationships" id="260" r:id="Rc5fd4f28dbf34780"/>
    <p:sldId xmlns:r="http://schemas.openxmlformats.org/officeDocument/2006/relationships" id="261" r:id="R88906a2e719d41ee"/>
    <p:sldId xmlns:r="http://schemas.openxmlformats.org/officeDocument/2006/relationships" id="262" r:id="Rfe2be3800ab84e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d1c3d30d9942b5" /><Relationship Type="http://schemas.openxmlformats.org/officeDocument/2006/relationships/slide" Target="/ppt/slides/slide1.xml" Id="Rfdad419baa6a430f" /><Relationship Type="http://schemas.openxmlformats.org/officeDocument/2006/relationships/slide" Target="/ppt/slides/slide2.xml" Id="R054bc25028d6419e" /><Relationship Type="http://schemas.openxmlformats.org/officeDocument/2006/relationships/slide" Target="/ppt/slides/slide3.xml" Id="R7c30432f6e0c4a46" /><Relationship Type="http://schemas.openxmlformats.org/officeDocument/2006/relationships/slide" Target="/ppt/slides/slide4.xml" Id="R6d041dcf4771423d" /><Relationship Type="http://schemas.openxmlformats.org/officeDocument/2006/relationships/slide" Target="/ppt/slides/slide5.xml" Id="Rc5fd4f28dbf34780" /><Relationship Type="http://schemas.openxmlformats.org/officeDocument/2006/relationships/slide" Target="/ppt/slides/slide6.xml" Id="R88906a2e719d41ee" /><Relationship Type="http://schemas.openxmlformats.org/officeDocument/2006/relationships/slide" Target="/ppt/slides/slide7.xml" Id="Rfe2be3800ab84e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476b76fc246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4a39f069a4246" /><Relationship Type="http://schemas.openxmlformats.org/officeDocument/2006/relationships/theme" Target="/ppt/slideMasters/theme/theme1.xml" Id="R3c162dc7ae6c4e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74a39f069a42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32425f12540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ab57092a34c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e22a5a69d4d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7ea0613144b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61a7ae34f43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7bc5474b547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6506091104d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HAUGLID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HAUGLID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1 424 498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17 384 703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18 294 703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HAUGLID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Hauglid, Skogfaret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916 709 102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HAUGLID HOLDING AS</a:t>
            </a:r>
          </a:p>
        </p:txBody>
      </p:sp>
    </p:spTree>
  </p:cSld>
  <p:clrMapOvr>
    <a:masterClrMapping xmlns:a="http://schemas.openxmlformats.org/drawingml/2006/main"/>
  </p:clrMapOvr>
</p:sld>
</file>