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a296ae3bd34a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b4c1dc94904d46"/>
  </p:sldMasterIdLst>
  <p:sldIdLst>
    <p:sldId xmlns:r="http://schemas.openxmlformats.org/officeDocument/2006/relationships" id="256" r:id="Rdde0527d0c7143e4"/>
    <p:sldId xmlns:r="http://schemas.openxmlformats.org/officeDocument/2006/relationships" id="257" r:id="Rbc5c0df08b2d4a9f"/>
    <p:sldId xmlns:r="http://schemas.openxmlformats.org/officeDocument/2006/relationships" id="258" r:id="R5ede2016d50543b8"/>
    <p:sldId xmlns:r="http://schemas.openxmlformats.org/officeDocument/2006/relationships" id="259" r:id="Rcd6567d4858c4db9"/>
    <p:sldId xmlns:r="http://schemas.openxmlformats.org/officeDocument/2006/relationships" id="260" r:id="Rb378b26cdc0b43b4"/>
    <p:sldId xmlns:r="http://schemas.openxmlformats.org/officeDocument/2006/relationships" id="261" r:id="R96790fdb2f0c49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b4c1dc94904d46" /><Relationship Type="http://schemas.openxmlformats.org/officeDocument/2006/relationships/slide" Target="/ppt/slides/slide1.xml" Id="Rdde0527d0c7143e4" /><Relationship Type="http://schemas.openxmlformats.org/officeDocument/2006/relationships/slide" Target="/ppt/slides/slide2.xml" Id="Rbc5c0df08b2d4a9f" /><Relationship Type="http://schemas.openxmlformats.org/officeDocument/2006/relationships/slide" Target="/ppt/slides/slide3.xml" Id="R5ede2016d50543b8" /><Relationship Type="http://schemas.openxmlformats.org/officeDocument/2006/relationships/slide" Target="/ppt/slides/slide4.xml" Id="Rcd6567d4858c4db9" /><Relationship Type="http://schemas.openxmlformats.org/officeDocument/2006/relationships/slide" Target="/ppt/slides/slide5.xml" Id="Rb378b26cdc0b43b4" /><Relationship Type="http://schemas.openxmlformats.org/officeDocument/2006/relationships/slide" Target="/ppt/slides/slide6.xml" Id="R96790fdb2f0c49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72d770fc9d42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c55204a21475d" /><Relationship Type="http://schemas.openxmlformats.org/officeDocument/2006/relationships/theme" Target="/ppt/slideMasters/theme/theme1.xml" Id="R45c0a8a4119941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1c55204a2147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bae2d81fe4b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d656bc20547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99588ff614e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0df8adb8a43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f3e94c3ea45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3a2cb21624d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LGP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LGP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AMAN MESGHINA WOLDE MENDER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Hareveien 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916 708 459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LGP AS</a:t>
            </a:r>
          </a:p>
        </p:txBody>
      </p:sp>
    </p:spTree>
  </p:cSld>
  <p:clrMapOvr>
    <a:masterClrMapping xmlns:a="http://schemas.openxmlformats.org/drawingml/2006/main"/>
  </p:clrMapOvr>
</p:sld>
</file>