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4c6e80ac8e4a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ff09253864b5f"/>
  </p:sldMasterIdLst>
  <p:sldIdLst>
    <p:sldId xmlns:r="http://schemas.openxmlformats.org/officeDocument/2006/relationships" id="256" r:id="R9a9f429314da4c44"/>
    <p:sldId xmlns:r="http://schemas.openxmlformats.org/officeDocument/2006/relationships" id="257" r:id="Rab357ed0943b41f3"/>
    <p:sldId xmlns:r="http://schemas.openxmlformats.org/officeDocument/2006/relationships" id="258" r:id="Rf16ce1b530b34558"/>
    <p:sldId xmlns:r="http://schemas.openxmlformats.org/officeDocument/2006/relationships" id="259" r:id="R767bb3df8b4f454c"/>
    <p:sldId xmlns:r="http://schemas.openxmlformats.org/officeDocument/2006/relationships" id="260" r:id="R8ea2d3d863db4e36"/>
    <p:sldId xmlns:r="http://schemas.openxmlformats.org/officeDocument/2006/relationships" id="261" r:id="R4ecfa21fcbb44b33"/>
    <p:sldId xmlns:r="http://schemas.openxmlformats.org/officeDocument/2006/relationships" id="262" r:id="R04696b5854c9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ff09253864b5f" /><Relationship Type="http://schemas.openxmlformats.org/officeDocument/2006/relationships/slide" Target="/ppt/slides/slide1.xml" Id="R9a9f429314da4c44" /><Relationship Type="http://schemas.openxmlformats.org/officeDocument/2006/relationships/slide" Target="/ppt/slides/slide2.xml" Id="Rab357ed0943b41f3" /><Relationship Type="http://schemas.openxmlformats.org/officeDocument/2006/relationships/slide" Target="/ppt/slides/slide3.xml" Id="Rf16ce1b530b34558" /><Relationship Type="http://schemas.openxmlformats.org/officeDocument/2006/relationships/slide" Target="/ppt/slides/slide4.xml" Id="R767bb3df8b4f454c" /><Relationship Type="http://schemas.openxmlformats.org/officeDocument/2006/relationships/slide" Target="/ppt/slides/slide5.xml" Id="R8ea2d3d863db4e36" /><Relationship Type="http://schemas.openxmlformats.org/officeDocument/2006/relationships/slide" Target="/ppt/slides/slide6.xml" Id="R4ecfa21fcbb44b33" /><Relationship Type="http://schemas.openxmlformats.org/officeDocument/2006/relationships/slide" Target="/ppt/slides/slide7.xml" Id="R04696b5854c9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bb3882d8d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6e1764a8c4b30" /><Relationship Type="http://schemas.openxmlformats.org/officeDocument/2006/relationships/theme" Target="/ppt/slideMasters/theme/theme1.xml" Id="R539bc7c23aa742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6e1764a8c4b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2aa2780b645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bdb53b29e41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a12623f474b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4de49c6a34d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e08588cab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d10f14ab946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7282ad7a944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 MOBILE DATA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MOBILE DATA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MOBILE DATA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MOBILE DATA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MOBILE DATA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MOBILE DATA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4 884 620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5 402 620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MOBILE DATA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UNDHEIM STEIN  –  13,9 %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BJØRKHAUG MAGNE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SYLTA ARNE KÅRE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LYNGØY CATO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MICRO FINANCE AS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BOTNEN TORE  –  5,4 %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MOBILE DATA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52C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arne@haugemicro.no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916 708 394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MOBILE DATA INVEST AS</a:t>
            </a:r>
          </a:p>
        </p:txBody>
      </p:sp>
    </p:spTree>
  </p:cSld>
  <p:clrMapOvr>
    <a:masterClrMapping xmlns:a="http://schemas.openxmlformats.org/drawingml/2006/main"/>
  </p:clrMapOvr>
</p:sld>
</file>