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44bcfe81c748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78a768973f49fb"/>
  </p:sldMasterIdLst>
  <p:sldIdLst>
    <p:sldId xmlns:r="http://schemas.openxmlformats.org/officeDocument/2006/relationships" id="256" r:id="R7f18c2761b234128"/>
    <p:sldId xmlns:r="http://schemas.openxmlformats.org/officeDocument/2006/relationships" id="257" r:id="Rb4b8e8cbd82b46eb"/>
    <p:sldId xmlns:r="http://schemas.openxmlformats.org/officeDocument/2006/relationships" id="258" r:id="Rc316ad8046544061"/>
    <p:sldId xmlns:r="http://schemas.openxmlformats.org/officeDocument/2006/relationships" id="259" r:id="R2203774b093946b0"/>
    <p:sldId xmlns:r="http://schemas.openxmlformats.org/officeDocument/2006/relationships" id="260" r:id="R7281f7581e954d39"/>
    <p:sldId xmlns:r="http://schemas.openxmlformats.org/officeDocument/2006/relationships" id="261" r:id="R7d7a9ad79f3e4dbe"/>
    <p:sldId xmlns:r="http://schemas.openxmlformats.org/officeDocument/2006/relationships" id="262" r:id="Rd1b1ada5c22043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78a768973f49fb" /><Relationship Type="http://schemas.openxmlformats.org/officeDocument/2006/relationships/slide" Target="/ppt/slides/slide1.xml" Id="R7f18c2761b234128" /><Relationship Type="http://schemas.openxmlformats.org/officeDocument/2006/relationships/slide" Target="/ppt/slides/slide2.xml" Id="Rb4b8e8cbd82b46eb" /><Relationship Type="http://schemas.openxmlformats.org/officeDocument/2006/relationships/slide" Target="/ppt/slides/slide3.xml" Id="Rc316ad8046544061" /><Relationship Type="http://schemas.openxmlformats.org/officeDocument/2006/relationships/slide" Target="/ppt/slides/slide4.xml" Id="R2203774b093946b0" /><Relationship Type="http://schemas.openxmlformats.org/officeDocument/2006/relationships/slide" Target="/ppt/slides/slide5.xml" Id="R7281f7581e954d39" /><Relationship Type="http://schemas.openxmlformats.org/officeDocument/2006/relationships/slide" Target="/ppt/slides/slide6.xml" Id="R7d7a9ad79f3e4dbe" /><Relationship Type="http://schemas.openxmlformats.org/officeDocument/2006/relationships/slide" Target="/ppt/slides/slide7.xml" Id="Rd1b1ada5c22043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0ec68464504d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bfbee75844076" /><Relationship Type="http://schemas.openxmlformats.org/officeDocument/2006/relationships/theme" Target="/ppt/slideMasters/theme/theme1.xml" Id="R518e7089d65c48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bbfbee758440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c3811462a40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ed3e2acca49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a6459d53b41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027276db04a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8d4e8b6da45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c413a57734b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2373fe07143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FJELLVEIEN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FJELLVEIEN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FJELLVEIEN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FJELLVEIEN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FJELLVEIEN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FJELLVEIEN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−46 029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1 985 871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2 011 011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FJELLVEIEN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OKSÅS KIVIJERVI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FJELLVEIEN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9511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eirik@kivijervi.no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916 699 271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FJELLVEIEN HOLDING AS</a:t>
            </a:r>
          </a:p>
        </p:txBody>
      </p:sp>
    </p:spTree>
  </p:cSld>
  <p:clrMapOvr>
    <a:masterClrMapping xmlns:a="http://schemas.openxmlformats.org/drawingml/2006/main"/>
  </p:clrMapOvr>
</p:sld>
</file>