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48b112a6b48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8f4b44d6f4a31"/>
  </p:sldMasterIdLst>
  <p:sldIdLst>
    <p:sldId xmlns:r="http://schemas.openxmlformats.org/officeDocument/2006/relationships" id="256" r:id="R2cdc1cc5fd34469c"/>
    <p:sldId xmlns:r="http://schemas.openxmlformats.org/officeDocument/2006/relationships" id="257" r:id="Re88869f174844e94"/>
    <p:sldId xmlns:r="http://schemas.openxmlformats.org/officeDocument/2006/relationships" id="258" r:id="R21953230eb1b4a63"/>
    <p:sldId xmlns:r="http://schemas.openxmlformats.org/officeDocument/2006/relationships" id="259" r:id="R1ea70a5a3fb84887"/>
    <p:sldId xmlns:r="http://schemas.openxmlformats.org/officeDocument/2006/relationships" id="260" r:id="Ra248afbcd7b5465c"/>
    <p:sldId xmlns:r="http://schemas.openxmlformats.org/officeDocument/2006/relationships" id="261" r:id="R3e5f702d3d7840af"/>
    <p:sldId xmlns:r="http://schemas.openxmlformats.org/officeDocument/2006/relationships" id="262" r:id="R9cda0fb730e34e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8f4b44d6f4a31" /><Relationship Type="http://schemas.openxmlformats.org/officeDocument/2006/relationships/slide" Target="/ppt/slides/slide1.xml" Id="R2cdc1cc5fd34469c" /><Relationship Type="http://schemas.openxmlformats.org/officeDocument/2006/relationships/slide" Target="/ppt/slides/slide2.xml" Id="Re88869f174844e94" /><Relationship Type="http://schemas.openxmlformats.org/officeDocument/2006/relationships/slide" Target="/ppt/slides/slide3.xml" Id="R21953230eb1b4a63" /><Relationship Type="http://schemas.openxmlformats.org/officeDocument/2006/relationships/slide" Target="/ppt/slides/slide4.xml" Id="R1ea70a5a3fb84887" /><Relationship Type="http://schemas.openxmlformats.org/officeDocument/2006/relationships/slide" Target="/ppt/slides/slide5.xml" Id="Ra248afbcd7b5465c" /><Relationship Type="http://schemas.openxmlformats.org/officeDocument/2006/relationships/slide" Target="/ppt/slides/slide6.xml" Id="R3e5f702d3d7840af" /><Relationship Type="http://schemas.openxmlformats.org/officeDocument/2006/relationships/slide" Target="/ppt/slides/slide7.xml" Id="R9cda0fb730e34e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34694fef374f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7b9e7db594607" /><Relationship Type="http://schemas.openxmlformats.org/officeDocument/2006/relationships/theme" Target="/ppt/slideMasters/theme/theme1.xml" Id="Re4c8c2efbe0143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97b9e7db5946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149adc7c342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8eda802c042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e90f4f7a545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7025367c747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8284ef58d42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ce56fe85841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d0240d3bb40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VESTINVEST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−759 147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673 139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755 946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 STIG A JENSEN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Stongafjellsvegen 204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5301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916 692 633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VESTINVEST AS</a:t>
            </a:r>
          </a:p>
        </p:txBody>
      </p:sp>
    </p:spTree>
  </p:cSld>
  <p:clrMapOvr>
    <a:masterClrMapping xmlns:a="http://schemas.openxmlformats.org/drawingml/2006/main"/>
  </p:clrMapOvr>
</p:sld>
</file>