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557d49467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2ca29532754383"/>
  </p:sldMasterIdLst>
  <p:sldIdLst>
    <p:sldId xmlns:r="http://schemas.openxmlformats.org/officeDocument/2006/relationships" id="256" r:id="Rd762bcb740724f6f"/>
    <p:sldId xmlns:r="http://schemas.openxmlformats.org/officeDocument/2006/relationships" id="257" r:id="Rdd8c93d00fc3410c"/>
    <p:sldId xmlns:r="http://schemas.openxmlformats.org/officeDocument/2006/relationships" id="258" r:id="R4a9142f0dd8f42e5"/>
    <p:sldId xmlns:r="http://schemas.openxmlformats.org/officeDocument/2006/relationships" id="259" r:id="R7d94ffe6ecbf4f0f"/>
    <p:sldId xmlns:r="http://schemas.openxmlformats.org/officeDocument/2006/relationships" id="260" r:id="Rcaac3a21d36b4d40"/>
    <p:sldId xmlns:r="http://schemas.openxmlformats.org/officeDocument/2006/relationships" id="261" r:id="R364002d375ca446b"/>
    <p:sldId xmlns:r="http://schemas.openxmlformats.org/officeDocument/2006/relationships" id="262" r:id="R7b154d3c7216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ca29532754383" /><Relationship Type="http://schemas.openxmlformats.org/officeDocument/2006/relationships/slide" Target="/ppt/slides/slide1.xml" Id="Rd762bcb740724f6f" /><Relationship Type="http://schemas.openxmlformats.org/officeDocument/2006/relationships/slide" Target="/ppt/slides/slide2.xml" Id="Rdd8c93d00fc3410c" /><Relationship Type="http://schemas.openxmlformats.org/officeDocument/2006/relationships/slide" Target="/ppt/slides/slide3.xml" Id="R4a9142f0dd8f42e5" /><Relationship Type="http://schemas.openxmlformats.org/officeDocument/2006/relationships/slide" Target="/ppt/slides/slide4.xml" Id="R7d94ffe6ecbf4f0f" /><Relationship Type="http://schemas.openxmlformats.org/officeDocument/2006/relationships/slide" Target="/ppt/slides/slide5.xml" Id="Rcaac3a21d36b4d40" /><Relationship Type="http://schemas.openxmlformats.org/officeDocument/2006/relationships/slide" Target="/ppt/slides/slide6.xml" Id="R364002d375ca446b" /><Relationship Type="http://schemas.openxmlformats.org/officeDocument/2006/relationships/slide" Target="/ppt/slides/slide7.xml" Id="R7b154d3c7216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dadd573a1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afd437be4ca0" /><Relationship Type="http://schemas.openxmlformats.org/officeDocument/2006/relationships/theme" Target="/ppt/slideMasters/theme/theme1.xml" Id="R4bfd6b264752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8afd437be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f47b32f07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5074c24c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c0146e4bf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98f6889bb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fdc7c028d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41951e20841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920dd253a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ONE-OFF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ONE-OFF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