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c23df9aa3f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8b780a01a94ebc"/>
  </p:sldMasterIdLst>
  <p:sldIdLst>
    <p:sldId xmlns:r="http://schemas.openxmlformats.org/officeDocument/2006/relationships" id="256" r:id="Rbd37247daba7433f"/>
    <p:sldId xmlns:r="http://schemas.openxmlformats.org/officeDocument/2006/relationships" id="257" r:id="R0732f16dcffd4151"/>
    <p:sldId xmlns:r="http://schemas.openxmlformats.org/officeDocument/2006/relationships" id="258" r:id="R717f4d80316e4b08"/>
    <p:sldId xmlns:r="http://schemas.openxmlformats.org/officeDocument/2006/relationships" id="259" r:id="R434bcacde3f940b4"/>
    <p:sldId xmlns:r="http://schemas.openxmlformats.org/officeDocument/2006/relationships" id="260" r:id="R5db09d7855df42d0"/>
    <p:sldId xmlns:r="http://schemas.openxmlformats.org/officeDocument/2006/relationships" id="261" r:id="Rbad8586298eb41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b780a01a94ebc" /><Relationship Type="http://schemas.openxmlformats.org/officeDocument/2006/relationships/slide" Target="/ppt/slides/slide1.xml" Id="Rbd37247daba7433f" /><Relationship Type="http://schemas.openxmlformats.org/officeDocument/2006/relationships/slide" Target="/ppt/slides/slide2.xml" Id="R0732f16dcffd4151" /><Relationship Type="http://schemas.openxmlformats.org/officeDocument/2006/relationships/slide" Target="/ppt/slides/slide3.xml" Id="R717f4d80316e4b08" /><Relationship Type="http://schemas.openxmlformats.org/officeDocument/2006/relationships/slide" Target="/ppt/slides/slide4.xml" Id="R434bcacde3f940b4" /><Relationship Type="http://schemas.openxmlformats.org/officeDocument/2006/relationships/slide" Target="/ppt/slides/slide5.xml" Id="R5db09d7855df42d0" /><Relationship Type="http://schemas.openxmlformats.org/officeDocument/2006/relationships/slide" Target="/ppt/slides/slide6.xml" Id="Rbad8586298eb41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075869563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3ebf83aaf4f0a" /><Relationship Type="http://schemas.openxmlformats.org/officeDocument/2006/relationships/theme" Target="/ppt/slideMasters/theme/theme1.xml" Id="Rfdff8c08a906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3ebf83aaf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97a0d1245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deaeaddc643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3626bffa6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b397eead0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3ce142a3e41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cce59b8ab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