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6d7e535175e4dc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05af790ec72465b"/>
  </p:sldMasterIdLst>
  <p:sldIdLst>
    <p:sldId xmlns:r="http://schemas.openxmlformats.org/officeDocument/2006/relationships" id="256" r:id="R262b5a8602414847"/>
    <p:sldId xmlns:r="http://schemas.openxmlformats.org/officeDocument/2006/relationships" id="257" r:id="R7d0391f1b51f4253"/>
    <p:sldId xmlns:r="http://schemas.openxmlformats.org/officeDocument/2006/relationships" id="258" r:id="Rf242c9341cbe4d6b"/>
    <p:sldId xmlns:r="http://schemas.openxmlformats.org/officeDocument/2006/relationships" id="259" r:id="R500fd011d33545cc"/>
    <p:sldId xmlns:r="http://schemas.openxmlformats.org/officeDocument/2006/relationships" id="260" r:id="R56b14741c58c440c"/>
    <p:sldId xmlns:r="http://schemas.openxmlformats.org/officeDocument/2006/relationships" id="261" r:id="R46d82236d21347b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05af790ec72465b" /><Relationship Type="http://schemas.openxmlformats.org/officeDocument/2006/relationships/slide" Target="/ppt/slides/slide1.xml" Id="R262b5a8602414847" /><Relationship Type="http://schemas.openxmlformats.org/officeDocument/2006/relationships/slide" Target="/ppt/slides/slide2.xml" Id="R7d0391f1b51f4253" /><Relationship Type="http://schemas.openxmlformats.org/officeDocument/2006/relationships/slide" Target="/ppt/slides/slide3.xml" Id="Rf242c9341cbe4d6b" /><Relationship Type="http://schemas.openxmlformats.org/officeDocument/2006/relationships/slide" Target="/ppt/slides/slide4.xml" Id="R500fd011d33545cc" /><Relationship Type="http://schemas.openxmlformats.org/officeDocument/2006/relationships/slide" Target="/ppt/slides/slide5.xml" Id="R56b14741c58c440c" /><Relationship Type="http://schemas.openxmlformats.org/officeDocument/2006/relationships/slide" Target="/ppt/slides/slide6.xml" Id="R46d82236d21347b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a53ce9234c74c0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f1962ec8ae4397" /><Relationship Type="http://schemas.openxmlformats.org/officeDocument/2006/relationships/theme" Target="/ppt/slideMasters/theme/theme1.xml" Id="Raed731c943c1410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bf1962ec8ae439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4be7334d0d49b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b2ff2d1a384a0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db202b561f4c6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3f7b9ddb5a4d0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56d259cba641a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1df257e41c4a8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CHILL RETRO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CHILL RETRO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CHILL RETRO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CHILL RETRO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CHILL RETRO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CHILL RETRO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916 675 607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CHILL RETRO AS</a:t>
            </a:r>
          </a:p>
        </p:txBody>
      </p:sp>
    </p:spTree>
  </p:cSld>
  <p:clrMapOvr>
    <a:masterClrMapping xmlns:a="http://schemas.openxmlformats.org/drawingml/2006/main"/>
  </p:clrMapOvr>
</p:sld>
</file>