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9e5b491a9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ff6b1c5274cc2"/>
  </p:sldMasterIdLst>
  <p:sldIdLst>
    <p:sldId xmlns:r="http://schemas.openxmlformats.org/officeDocument/2006/relationships" id="256" r:id="R1106db0b2c954fd7"/>
    <p:sldId xmlns:r="http://schemas.openxmlformats.org/officeDocument/2006/relationships" id="257" r:id="R72894896a0c34071"/>
    <p:sldId xmlns:r="http://schemas.openxmlformats.org/officeDocument/2006/relationships" id="258" r:id="Rf20ad74497ee4559"/>
    <p:sldId xmlns:r="http://schemas.openxmlformats.org/officeDocument/2006/relationships" id="259" r:id="R8d9a2a0d51b848e2"/>
    <p:sldId xmlns:r="http://schemas.openxmlformats.org/officeDocument/2006/relationships" id="260" r:id="Rd86d4ed72a864408"/>
    <p:sldId xmlns:r="http://schemas.openxmlformats.org/officeDocument/2006/relationships" id="261" r:id="Rd412cc4f213c4043"/>
    <p:sldId xmlns:r="http://schemas.openxmlformats.org/officeDocument/2006/relationships" id="262" r:id="R700d0d805d96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ff6b1c5274cc2" /><Relationship Type="http://schemas.openxmlformats.org/officeDocument/2006/relationships/slide" Target="/ppt/slides/slide1.xml" Id="R1106db0b2c954fd7" /><Relationship Type="http://schemas.openxmlformats.org/officeDocument/2006/relationships/slide" Target="/ppt/slides/slide2.xml" Id="R72894896a0c34071" /><Relationship Type="http://schemas.openxmlformats.org/officeDocument/2006/relationships/slide" Target="/ppt/slides/slide3.xml" Id="Rf20ad74497ee4559" /><Relationship Type="http://schemas.openxmlformats.org/officeDocument/2006/relationships/slide" Target="/ppt/slides/slide4.xml" Id="R8d9a2a0d51b848e2" /><Relationship Type="http://schemas.openxmlformats.org/officeDocument/2006/relationships/slide" Target="/ppt/slides/slide5.xml" Id="Rd86d4ed72a864408" /><Relationship Type="http://schemas.openxmlformats.org/officeDocument/2006/relationships/slide" Target="/ppt/slides/slide6.xml" Id="Rd412cc4f213c4043" /><Relationship Type="http://schemas.openxmlformats.org/officeDocument/2006/relationships/slide" Target="/ppt/slides/slide7.xml" Id="R700d0d805d96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3cdb82508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13fecaaf5422a" /><Relationship Type="http://schemas.openxmlformats.org/officeDocument/2006/relationships/theme" Target="/ppt/slideMasters/theme/theme1.xml" Id="R0779f9ab8ed7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13fecaaf5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7180ccee245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73034d04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f1b1e2eb7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e071e0eb4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e1271c5d94e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4fb4d593146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44290034d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MIRAWA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MIRAWA HOUSE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6 832 960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222 545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1 503 398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 LIN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 GUOFENG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Brugate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916 669 399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HOUSE AS</a:t>
            </a:r>
          </a:p>
        </p:txBody>
      </p:sp>
    </p:spTree>
  </p:cSld>
  <p:clrMapOvr>
    <a:masterClrMapping xmlns:a="http://schemas.openxmlformats.org/drawingml/2006/main"/>
  </p:clrMapOvr>
</p:sld>
</file>