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cd6d946b453417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19f5074eb544dac"/>
  </p:sldMasterIdLst>
  <p:sldIdLst>
    <p:sldId xmlns:r="http://schemas.openxmlformats.org/officeDocument/2006/relationships" id="256" r:id="R61748b37f02840ac"/>
    <p:sldId xmlns:r="http://schemas.openxmlformats.org/officeDocument/2006/relationships" id="257" r:id="Rcdc61fc63a8246c8"/>
    <p:sldId xmlns:r="http://schemas.openxmlformats.org/officeDocument/2006/relationships" id="258" r:id="R2b609b37a9ff48f4"/>
    <p:sldId xmlns:r="http://schemas.openxmlformats.org/officeDocument/2006/relationships" id="259" r:id="Raf8f1a8deac6484b"/>
    <p:sldId xmlns:r="http://schemas.openxmlformats.org/officeDocument/2006/relationships" id="260" r:id="Raf395ce0603343c2"/>
    <p:sldId xmlns:r="http://schemas.openxmlformats.org/officeDocument/2006/relationships" id="261" r:id="R8bd4e0148ace46a7"/>
    <p:sldId xmlns:r="http://schemas.openxmlformats.org/officeDocument/2006/relationships" id="262" r:id="R3206c77fff644aa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19f5074eb544dac" /><Relationship Type="http://schemas.openxmlformats.org/officeDocument/2006/relationships/slide" Target="/ppt/slides/slide1.xml" Id="R61748b37f02840ac" /><Relationship Type="http://schemas.openxmlformats.org/officeDocument/2006/relationships/slide" Target="/ppt/slides/slide2.xml" Id="Rcdc61fc63a8246c8" /><Relationship Type="http://schemas.openxmlformats.org/officeDocument/2006/relationships/slide" Target="/ppt/slides/slide3.xml" Id="R2b609b37a9ff48f4" /><Relationship Type="http://schemas.openxmlformats.org/officeDocument/2006/relationships/slide" Target="/ppt/slides/slide4.xml" Id="Raf8f1a8deac6484b" /><Relationship Type="http://schemas.openxmlformats.org/officeDocument/2006/relationships/slide" Target="/ppt/slides/slide5.xml" Id="Raf395ce0603343c2" /><Relationship Type="http://schemas.openxmlformats.org/officeDocument/2006/relationships/slide" Target="/ppt/slides/slide6.xml" Id="R8bd4e0148ace46a7" /><Relationship Type="http://schemas.openxmlformats.org/officeDocument/2006/relationships/slide" Target="/ppt/slides/slide7.xml" Id="R3206c77fff644aa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d9992be1253434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847fda124d445b" /><Relationship Type="http://schemas.openxmlformats.org/officeDocument/2006/relationships/theme" Target="/ppt/slideMasters/theme/theme1.xml" Id="R01b2dde46d5a45f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f847fda124d445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8db9fb58aa41d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41a0b8f96e47e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36b6e813004b9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81f61914f646a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7fd915977340c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b91f5bb624458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c430076f34448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BYGGMESTER FRODE EVEN SUNDE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FRODE EVEN SUNDE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BYGGMESTER FRODE EVEN SUNDE AS ble etablert [år] og holder til i Eidsnes.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FRODE EVEN SUNDE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FRODE EVEN SUNDE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FRODE EVEN SUNDE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2 296 212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−87 194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−97 692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880 287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1 753 164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FRODE EVEN SUNDE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SUNDE FRODE EVEN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FRODE EVEN SUNDE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Støleskaret 29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6037 Eidsnes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916 668 813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FRODE EVEN SUNDE AS</a:t>
            </a:r>
          </a:p>
        </p:txBody>
      </p:sp>
    </p:spTree>
  </p:cSld>
  <p:clrMapOvr>
    <a:masterClrMapping xmlns:a="http://schemas.openxmlformats.org/drawingml/2006/main"/>
  </p:clrMapOvr>
</p:sld>
</file>