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4b13a48eef48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c761bdd35f46e4"/>
  </p:sldMasterIdLst>
  <p:sldIdLst>
    <p:sldId xmlns:r="http://schemas.openxmlformats.org/officeDocument/2006/relationships" id="256" r:id="Rfb2fb11a0c94416b"/>
    <p:sldId xmlns:r="http://schemas.openxmlformats.org/officeDocument/2006/relationships" id="257" r:id="Rfe3bf50702cd4332"/>
    <p:sldId xmlns:r="http://schemas.openxmlformats.org/officeDocument/2006/relationships" id="258" r:id="Rfe63aa7bc03f4e89"/>
    <p:sldId xmlns:r="http://schemas.openxmlformats.org/officeDocument/2006/relationships" id="259" r:id="R3cb0f6360cb74c15"/>
    <p:sldId xmlns:r="http://schemas.openxmlformats.org/officeDocument/2006/relationships" id="260" r:id="Rf2e8e33a46714e4c"/>
    <p:sldId xmlns:r="http://schemas.openxmlformats.org/officeDocument/2006/relationships" id="261" r:id="R9e63dfa12a584d82"/>
    <p:sldId xmlns:r="http://schemas.openxmlformats.org/officeDocument/2006/relationships" id="262" r:id="R7818f5a944024f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c761bdd35f46e4" /><Relationship Type="http://schemas.openxmlformats.org/officeDocument/2006/relationships/slide" Target="/ppt/slides/slide1.xml" Id="Rfb2fb11a0c94416b" /><Relationship Type="http://schemas.openxmlformats.org/officeDocument/2006/relationships/slide" Target="/ppt/slides/slide2.xml" Id="Rfe3bf50702cd4332" /><Relationship Type="http://schemas.openxmlformats.org/officeDocument/2006/relationships/slide" Target="/ppt/slides/slide3.xml" Id="Rfe63aa7bc03f4e89" /><Relationship Type="http://schemas.openxmlformats.org/officeDocument/2006/relationships/slide" Target="/ppt/slides/slide4.xml" Id="R3cb0f6360cb74c15" /><Relationship Type="http://schemas.openxmlformats.org/officeDocument/2006/relationships/slide" Target="/ppt/slides/slide5.xml" Id="Rf2e8e33a46714e4c" /><Relationship Type="http://schemas.openxmlformats.org/officeDocument/2006/relationships/slide" Target="/ppt/slides/slide6.xml" Id="R9e63dfa12a584d82" /><Relationship Type="http://schemas.openxmlformats.org/officeDocument/2006/relationships/slide" Target="/ppt/slides/slide7.xml" Id="R7818f5a944024f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1bdbc71f9c4c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73e6fe3f945b7" /><Relationship Type="http://schemas.openxmlformats.org/officeDocument/2006/relationships/theme" Target="/ppt/slideMasters/theme/theme1.xml" Id="R791d5b624d1440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173e6fe3f945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74d06376141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25ecd447d4c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e2355ab5843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68e3b0ff840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e595699d649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5b5726d9044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37bdf221c4b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FRODE EVEN SUNDE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FRODE EVEN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FRODE EVEN SUNDE AS ble etablert [år] og holder til i Eidsnes.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FRODE EVEN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FRODE EVEN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FRODE EVEN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2 296 212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−97 692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880 287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1 753 164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FRODE EVEN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EVEN SUNDE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FRODE EVEN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Støleskaret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6037 Eidsnes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916 668 813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FRODE EVEN SUNDE AS</a:t>
            </a:r>
          </a:p>
        </p:txBody>
      </p:sp>
    </p:spTree>
  </p:cSld>
  <p:clrMapOvr>
    <a:masterClrMapping xmlns:a="http://schemas.openxmlformats.org/drawingml/2006/main"/>
  </p:clrMapOvr>
</p:sld>
</file>