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7e966bd057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4528258fdf4599"/>
  </p:sldMasterIdLst>
  <p:sldIdLst>
    <p:sldId xmlns:r="http://schemas.openxmlformats.org/officeDocument/2006/relationships" id="256" r:id="Rd47f610e353d4112"/>
    <p:sldId xmlns:r="http://schemas.openxmlformats.org/officeDocument/2006/relationships" id="257" r:id="R8481c337292d41df"/>
    <p:sldId xmlns:r="http://schemas.openxmlformats.org/officeDocument/2006/relationships" id="258" r:id="Rc0f6a15803a94e7d"/>
    <p:sldId xmlns:r="http://schemas.openxmlformats.org/officeDocument/2006/relationships" id="259" r:id="Re2aeb8c915cc4881"/>
    <p:sldId xmlns:r="http://schemas.openxmlformats.org/officeDocument/2006/relationships" id="260" r:id="Rd3d90ffd1ef245ba"/>
    <p:sldId xmlns:r="http://schemas.openxmlformats.org/officeDocument/2006/relationships" id="261" r:id="Rca9004902e8244ec"/>
    <p:sldId xmlns:r="http://schemas.openxmlformats.org/officeDocument/2006/relationships" id="262" r:id="Ra5d2cebb2e8442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528258fdf4599" /><Relationship Type="http://schemas.openxmlformats.org/officeDocument/2006/relationships/slide" Target="/ppt/slides/slide1.xml" Id="Rd47f610e353d4112" /><Relationship Type="http://schemas.openxmlformats.org/officeDocument/2006/relationships/slide" Target="/ppt/slides/slide2.xml" Id="R8481c337292d41df" /><Relationship Type="http://schemas.openxmlformats.org/officeDocument/2006/relationships/slide" Target="/ppt/slides/slide3.xml" Id="Rc0f6a15803a94e7d" /><Relationship Type="http://schemas.openxmlformats.org/officeDocument/2006/relationships/slide" Target="/ppt/slides/slide4.xml" Id="Re2aeb8c915cc4881" /><Relationship Type="http://schemas.openxmlformats.org/officeDocument/2006/relationships/slide" Target="/ppt/slides/slide5.xml" Id="Rd3d90ffd1ef245ba" /><Relationship Type="http://schemas.openxmlformats.org/officeDocument/2006/relationships/slide" Target="/ppt/slides/slide6.xml" Id="Rca9004902e8244ec" /><Relationship Type="http://schemas.openxmlformats.org/officeDocument/2006/relationships/slide" Target="/ppt/slides/slide7.xml" Id="Ra5d2cebb2e8442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fea04bbba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5d9423a104194" /><Relationship Type="http://schemas.openxmlformats.org/officeDocument/2006/relationships/theme" Target="/ppt/slideMasters/theme/theme1.xml" Id="R0df3752f745d46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5d9423a1041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b09a3092f4b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fdb17d6c940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f3aa426c947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8b9fa66cb42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acc91a15e4c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b2e9141ad4f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00a29ffae40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