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063b035ce941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9f69ac3b7145c2"/>
  </p:sldMasterIdLst>
  <p:sldIdLst>
    <p:sldId xmlns:r="http://schemas.openxmlformats.org/officeDocument/2006/relationships" id="256" r:id="R2a2df809ec5b4907"/>
    <p:sldId xmlns:r="http://schemas.openxmlformats.org/officeDocument/2006/relationships" id="257" r:id="R9d43fc20054c48b8"/>
    <p:sldId xmlns:r="http://schemas.openxmlformats.org/officeDocument/2006/relationships" id="258" r:id="R5305635934a64735"/>
    <p:sldId xmlns:r="http://schemas.openxmlformats.org/officeDocument/2006/relationships" id="259" r:id="R424907967e7e455d"/>
    <p:sldId xmlns:r="http://schemas.openxmlformats.org/officeDocument/2006/relationships" id="260" r:id="Rb662d02185d0418b"/>
    <p:sldId xmlns:r="http://schemas.openxmlformats.org/officeDocument/2006/relationships" id="261" r:id="R88dfafcd733c46f0"/>
    <p:sldId xmlns:r="http://schemas.openxmlformats.org/officeDocument/2006/relationships" id="262" r:id="R8ca4fbabc52e49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9f69ac3b7145c2" /><Relationship Type="http://schemas.openxmlformats.org/officeDocument/2006/relationships/slide" Target="/ppt/slides/slide1.xml" Id="R2a2df809ec5b4907" /><Relationship Type="http://schemas.openxmlformats.org/officeDocument/2006/relationships/slide" Target="/ppt/slides/slide2.xml" Id="R9d43fc20054c48b8" /><Relationship Type="http://schemas.openxmlformats.org/officeDocument/2006/relationships/slide" Target="/ppt/slides/slide3.xml" Id="R5305635934a64735" /><Relationship Type="http://schemas.openxmlformats.org/officeDocument/2006/relationships/slide" Target="/ppt/slides/slide4.xml" Id="R424907967e7e455d" /><Relationship Type="http://schemas.openxmlformats.org/officeDocument/2006/relationships/slide" Target="/ppt/slides/slide5.xml" Id="Rb662d02185d0418b" /><Relationship Type="http://schemas.openxmlformats.org/officeDocument/2006/relationships/slide" Target="/ppt/slides/slide6.xml" Id="R88dfafcd733c46f0" /><Relationship Type="http://schemas.openxmlformats.org/officeDocument/2006/relationships/slide" Target="/ppt/slides/slide7.xml" Id="R8ca4fbabc52e49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99db5ac8c44f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3b173ea1c4afd" /><Relationship Type="http://schemas.openxmlformats.org/officeDocument/2006/relationships/theme" Target="/ppt/slideMasters/theme/theme1.xml" Id="R45cceea916524f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43b173ea1c4a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214f29bb541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341f442cdd4c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8329c7cfb44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1e794886b42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27605a8db4c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79a397fef44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7a9cb0ded46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SOKA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SOKA INVEST AS ble etablert [år] og holder til i Lierskogen.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138 512 487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5 623 273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4 247 427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90 005 835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207 135 733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BREVIK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3420 Lierskogen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916 666 721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SOKA INVEST AS</a:t>
            </a:r>
          </a:p>
        </p:txBody>
      </p:sp>
    </p:spTree>
  </p:cSld>
  <p:clrMapOvr>
    <a:masterClrMapping xmlns:a="http://schemas.openxmlformats.org/drawingml/2006/main"/>
  </p:clrMapOvr>
</p:sld>
</file>