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086e43ea5d4c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f03687c6054da9"/>
  </p:sldMasterIdLst>
  <p:sldIdLst>
    <p:sldId xmlns:r="http://schemas.openxmlformats.org/officeDocument/2006/relationships" id="256" r:id="R86fc41755986456c"/>
    <p:sldId xmlns:r="http://schemas.openxmlformats.org/officeDocument/2006/relationships" id="257" r:id="R1f19c3f1f2ac45c1"/>
    <p:sldId xmlns:r="http://schemas.openxmlformats.org/officeDocument/2006/relationships" id="258" r:id="R15ccb9c3d0f8419a"/>
    <p:sldId xmlns:r="http://schemas.openxmlformats.org/officeDocument/2006/relationships" id="259" r:id="R17bebb9dc15f45c0"/>
    <p:sldId xmlns:r="http://schemas.openxmlformats.org/officeDocument/2006/relationships" id="260" r:id="Rf3665eb1bcc544b9"/>
    <p:sldId xmlns:r="http://schemas.openxmlformats.org/officeDocument/2006/relationships" id="261" r:id="R7c7dd627476445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f03687c6054da9" /><Relationship Type="http://schemas.openxmlformats.org/officeDocument/2006/relationships/slide" Target="/ppt/slides/slide1.xml" Id="R86fc41755986456c" /><Relationship Type="http://schemas.openxmlformats.org/officeDocument/2006/relationships/slide" Target="/ppt/slides/slide2.xml" Id="R1f19c3f1f2ac45c1" /><Relationship Type="http://schemas.openxmlformats.org/officeDocument/2006/relationships/slide" Target="/ppt/slides/slide3.xml" Id="R15ccb9c3d0f8419a" /><Relationship Type="http://schemas.openxmlformats.org/officeDocument/2006/relationships/slide" Target="/ppt/slides/slide4.xml" Id="R17bebb9dc15f45c0" /><Relationship Type="http://schemas.openxmlformats.org/officeDocument/2006/relationships/slide" Target="/ppt/slides/slide5.xml" Id="Rf3665eb1bcc544b9" /><Relationship Type="http://schemas.openxmlformats.org/officeDocument/2006/relationships/slide" Target="/ppt/slides/slide6.xml" Id="R7c7dd627476445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105e2f44b44f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d7272f3dd4366" /><Relationship Type="http://schemas.openxmlformats.org/officeDocument/2006/relationships/theme" Target="/ppt/slideMasters/theme/theme1.xml" Id="R65b7c29e725d43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2d7272f3dd43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eab11de914d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0cea7024a41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f39077d4345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b1e7c10794b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4b6cb4ce34f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2ebab24a34c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SOKA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3420 Lierskogen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916 666 721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