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8a167c8dbb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683ea99b4b4a09"/>
  </p:sldMasterIdLst>
  <p:sldIdLst>
    <p:sldId xmlns:r="http://schemas.openxmlformats.org/officeDocument/2006/relationships" id="256" r:id="R853845f98d304761"/>
    <p:sldId xmlns:r="http://schemas.openxmlformats.org/officeDocument/2006/relationships" id="257" r:id="Rf4a529c5afb64e54"/>
    <p:sldId xmlns:r="http://schemas.openxmlformats.org/officeDocument/2006/relationships" id="258" r:id="R3df46d4837de4293"/>
    <p:sldId xmlns:r="http://schemas.openxmlformats.org/officeDocument/2006/relationships" id="259" r:id="R0ebae9c008864588"/>
    <p:sldId xmlns:r="http://schemas.openxmlformats.org/officeDocument/2006/relationships" id="260" r:id="R19b85d909dd34759"/>
    <p:sldId xmlns:r="http://schemas.openxmlformats.org/officeDocument/2006/relationships" id="261" r:id="R8e66bc7315dc41d3"/>
    <p:sldId xmlns:r="http://schemas.openxmlformats.org/officeDocument/2006/relationships" id="262" r:id="R748facab3af7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83ea99b4b4a09" /><Relationship Type="http://schemas.openxmlformats.org/officeDocument/2006/relationships/slide" Target="/ppt/slides/slide1.xml" Id="R853845f98d304761" /><Relationship Type="http://schemas.openxmlformats.org/officeDocument/2006/relationships/slide" Target="/ppt/slides/slide2.xml" Id="Rf4a529c5afb64e54" /><Relationship Type="http://schemas.openxmlformats.org/officeDocument/2006/relationships/slide" Target="/ppt/slides/slide3.xml" Id="R3df46d4837de4293" /><Relationship Type="http://schemas.openxmlformats.org/officeDocument/2006/relationships/slide" Target="/ppt/slides/slide4.xml" Id="R0ebae9c008864588" /><Relationship Type="http://schemas.openxmlformats.org/officeDocument/2006/relationships/slide" Target="/ppt/slides/slide5.xml" Id="R19b85d909dd34759" /><Relationship Type="http://schemas.openxmlformats.org/officeDocument/2006/relationships/slide" Target="/ppt/slides/slide6.xml" Id="R8e66bc7315dc41d3" /><Relationship Type="http://schemas.openxmlformats.org/officeDocument/2006/relationships/slide" Target="/ppt/slides/slide7.xml" Id="R748facab3af7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4a6ed2ea4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904f24f5846a2" /><Relationship Type="http://schemas.openxmlformats.org/officeDocument/2006/relationships/theme" Target="/ppt/slideMasters/theme/theme1.xml" Id="R7c99fada7fc542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904f24f58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8c1ca5301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5e4eaa34741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361ac034c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db1dbab35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58babbeaf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99d210640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d24fd06b540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VILY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1 341 729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1 072 449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351 006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AANDAL GØRAN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ANETTE KRISTIN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916 660 545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VILY HOLDING AS</a:t>
            </a:r>
          </a:p>
        </p:txBody>
      </p:sp>
    </p:spTree>
  </p:cSld>
  <p:clrMapOvr>
    <a:masterClrMapping xmlns:a="http://schemas.openxmlformats.org/drawingml/2006/main"/>
  </p:clrMapOvr>
</p:sld>
</file>