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3ad9645b2445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f5786b5e014426"/>
  </p:sldMasterIdLst>
  <p:sldIdLst>
    <p:sldId xmlns:r="http://schemas.openxmlformats.org/officeDocument/2006/relationships" id="256" r:id="Re4a58cf451234b76"/>
    <p:sldId xmlns:r="http://schemas.openxmlformats.org/officeDocument/2006/relationships" id="257" r:id="R21a27547e5f44f37"/>
    <p:sldId xmlns:r="http://schemas.openxmlformats.org/officeDocument/2006/relationships" id="258" r:id="R8ecd37cfd9944988"/>
    <p:sldId xmlns:r="http://schemas.openxmlformats.org/officeDocument/2006/relationships" id="259" r:id="R38860b94f60b47a0"/>
    <p:sldId xmlns:r="http://schemas.openxmlformats.org/officeDocument/2006/relationships" id="260" r:id="R6728c86a5cba470e"/>
    <p:sldId xmlns:r="http://schemas.openxmlformats.org/officeDocument/2006/relationships" id="261" r:id="R6f8ea801eabb43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5786b5e014426" /><Relationship Type="http://schemas.openxmlformats.org/officeDocument/2006/relationships/slide" Target="/ppt/slides/slide1.xml" Id="Re4a58cf451234b76" /><Relationship Type="http://schemas.openxmlformats.org/officeDocument/2006/relationships/slide" Target="/ppt/slides/slide2.xml" Id="R21a27547e5f44f37" /><Relationship Type="http://schemas.openxmlformats.org/officeDocument/2006/relationships/slide" Target="/ppt/slides/slide3.xml" Id="R8ecd37cfd9944988" /><Relationship Type="http://schemas.openxmlformats.org/officeDocument/2006/relationships/slide" Target="/ppt/slides/slide4.xml" Id="R38860b94f60b47a0" /><Relationship Type="http://schemas.openxmlformats.org/officeDocument/2006/relationships/slide" Target="/ppt/slides/slide5.xml" Id="R6728c86a5cba470e" /><Relationship Type="http://schemas.openxmlformats.org/officeDocument/2006/relationships/slide" Target="/ppt/slides/slide6.xml" Id="R6f8ea801eabb43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53117ad5074c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c3850eaa84887" /><Relationship Type="http://schemas.openxmlformats.org/officeDocument/2006/relationships/theme" Target="/ppt/slideMasters/theme/theme1.xml" Id="Rb379a1d36f7446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8c3850eaa848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a5a2dc6994f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f7877348f41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2d1fd44984b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53582cfc242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afceaa0274f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2f95fa34f46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CENCO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CENCO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CORDA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Sydinga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www.cenco.no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916 660 480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CENCO AS</a:t>
            </a:r>
          </a:p>
        </p:txBody>
      </p:sp>
    </p:spTree>
  </p:cSld>
  <p:clrMapOvr>
    <a:masterClrMapping xmlns:a="http://schemas.openxmlformats.org/drawingml/2006/main"/>
  </p:clrMapOvr>
</p:sld>
</file>