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f15e885cef4c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750d6ac4384566"/>
  </p:sldMasterIdLst>
  <p:sldIdLst>
    <p:sldId xmlns:r="http://schemas.openxmlformats.org/officeDocument/2006/relationships" id="256" r:id="Rf031f2e4f2fb4ac2"/>
    <p:sldId xmlns:r="http://schemas.openxmlformats.org/officeDocument/2006/relationships" id="257" r:id="Rbb27a0a0e1bf4126"/>
    <p:sldId xmlns:r="http://schemas.openxmlformats.org/officeDocument/2006/relationships" id="258" r:id="Rd9ac67ba1f4a4f5c"/>
    <p:sldId xmlns:r="http://schemas.openxmlformats.org/officeDocument/2006/relationships" id="259" r:id="Rb586c3f735bb42ad"/>
    <p:sldId xmlns:r="http://schemas.openxmlformats.org/officeDocument/2006/relationships" id="260" r:id="Rf353ad06cdc141b2"/>
    <p:sldId xmlns:r="http://schemas.openxmlformats.org/officeDocument/2006/relationships" id="261" r:id="R5f2957e261214775"/>
    <p:sldId xmlns:r="http://schemas.openxmlformats.org/officeDocument/2006/relationships" id="262" r:id="R42d93df7c74a4b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750d6ac4384566" /><Relationship Type="http://schemas.openxmlformats.org/officeDocument/2006/relationships/slide" Target="/ppt/slides/slide1.xml" Id="Rf031f2e4f2fb4ac2" /><Relationship Type="http://schemas.openxmlformats.org/officeDocument/2006/relationships/slide" Target="/ppt/slides/slide2.xml" Id="Rbb27a0a0e1bf4126" /><Relationship Type="http://schemas.openxmlformats.org/officeDocument/2006/relationships/slide" Target="/ppt/slides/slide3.xml" Id="Rd9ac67ba1f4a4f5c" /><Relationship Type="http://schemas.openxmlformats.org/officeDocument/2006/relationships/slide" Target="/ppt/slides/slide4.xml" Id="Rb586c3f735bb42ad" /><Relationship Type="http://schemas.openxmlformats.org/officeDocument/2006/relationships/slide" Target="/ppt/slides/slide5.xml" Id="Rf353ad06cdc141b2" /><Relationship Type="http://schemas.openxmlformats.org/officeDocument/2006/relationships/slide" Target="/ppt/slides/slide6.xml" Id="R5f2957e261214775" /><Relationship Type="http://schemas.openxmlformats.org/officeDocument/2006/relationships/slide" Target="/ppt/slides/slide7.xml" Id="R42d93df7c74a4b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01f86d042c4c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689a97a494bf3" /><Relationship Type="http://schemas.openxmlformats.org/officeDocument/2006/relationships/theme" Target="/ppt/slideMasters/theme/theme1.xml" Id="Red4b74df0e304b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7689a97a494b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d7268248a4c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07328e36546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f7520dd3849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c4d7ba49e40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23d1d948146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ccebe305141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77b6bc9ef48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BARE STRESS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BARE STRESS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1 920 165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1 671 903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1 503 795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1 977 607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2 984 709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ALI REZA NEJATIAN-GHORESHI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JAN-ERIK HAUER ÅRHUS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Sagveien 23C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916 660 413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