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b4b0f39b0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7faf570254948"/>
  </p:sldMasterIdLst>
  <p:sldIdLst>
    <p:sldId xmlns:r="http://schemas.openxmlformats.org/officeDocument/2006/relationships" id="256" r:id="Rca9adaf987ea4d46"/>
    <p:sldId xmlns:r="http://schemas.openxmlformats.org/officeDocument/2006/relationships" id="257" r:id="Rc428fe8f698047ed"/>
    <p:sldId xmlns:r="http://schemas.openxmlformats.org/officeDocument/2006/relationships" id="258" r:id="R671ba5f9c25f43d9"/>
    <p:sldId xmlns:r="http://schemas.openxmlformats.org/officeDocument/2006/relationships" id="259" r:id="R918ea93ca59347c2"/>
    <p:sldId xmlns:r="http://schemas.openxmlformats.org/officeDocument/2006/relationships" id="260" r:id="Re71589a9db974b15"/>
    <p:sldId xmlns:r="http://schemas.openxmlformats.org/officeDocument/2006/relationships" id="261" r:id="Ra4875cd0313e4300"/>
    <p:sldId xmlns:r="http://schemas.openxmlformats.org/officeDocument/2006/relationships" id="262" r:id="R1556a05c2f29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7faf570254948" /><Relationship Type="http://schemas.openxmlformats.org/officeDocument/2006/relationships/slide" Target="/ppt/slides/slide1.xml" Id="Rca9adaf987ea4d46" /><Relationship Type="http://schemas.openxmlformats.org/officeDocument/2006/relationships/slide" Target="/ppt/slides/slide2.xml" Id="Rc428fe8f698047ed" /><Relationship Type="http://schemas.openxmlformats.org/officeDocument/2006/relationships/slide" Target="/ppt/slides/slide3.xml" Id="R671ba5f9c25f43d9" /><Relationship Type="http://schemas.openxmlformats.org/officeDocument/2006/relationships/slide" Target="/ppt/slides/slide4.xml" Id="R918ea93ca59347c2" /><Relationship Type="http://schemas.openxmlformats.org/officeDocument/2006/relationships/slide" Target="/ppt/slides/slide5.xml" Id="Re71589a9db974b15" /><Relationship Type="http://schemas.openxmlformats.org/officeDocument/2006/relationships/slide" Target="/ppt/slides/slide6.xml" Id="Ra4875cd0313e4300" /><Relationship Type="http://schemas.openxmlformats.org/officeDocument/2006/relationships/slide" Target="/ppt/slides/slide7.xml" Id="R1556a05c2f29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b9a0d9203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f49b454ce4984" /><Relationship Type="http://schemas.openxmlformats.org/officeDocument/2006/relationships/theme" Target="/ppt/slideMasters/theme/theme1.xml" Id="Rc3a4277a83d6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f49b454ce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610d904cb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b40c62bd64d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3aa76f32c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acea27cb5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7f2b31fef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4d8bc411344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60e30da0447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TANNTASTISK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TANNTASTISK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1 324 616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340 905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1 239 969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UTSETH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916 658 990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TANNTASTISK AS</a:t>
            </a:r>
          </a:p>
        </p:txBody>
      </p:sp>
    </p:spTree>
  </p:cSld>
  <p:clrMapOvr>
    <a:masterClrMapping xmlns:a="http://schemas.openxmlformats.org/drawingml/2006/main"/>
  </p:clrMapOvr>
</p:sld>
</file>