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97ab137a5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d29ccaf43484f"/>
  </p:sldMasterIdLst>
  <p:sldIdLst>
    <p:sldId xmlns:r="http://schemas.openxmlformats.org/officeDocument/2006/relationships" id="256" r:id="Rd777780ed2464010"/>
    <p:sldId xmlns:r="http://schemas.openxmlformats.org/officeDocument/2006/relationships" id="257" r:id="R8318bb955ad44a39"/>
    <p:sldId xmlns:r="http://schemas.openxmlformats.org/officeDocument/2006/relationships" id="258" r:id="R81464c4ba8c146b9"/>
    <p:sldId xmlns:r="http://schemas.openxmlformats.org/officeDocument/2006/relationships" id="259" r:id="R0a7a82bb679c40e5"/>
    <p:sldId xmlns:r="http://schemas.openxmlformats.org/officeDocument/2006/relationships" id="260" r:id="Rc40dbd10f4ff4070"/>
    <p:sldId xmlns:r="http://schemas.openxmlformats.org/officeDocument/2006/relationships" id="261" r:id="Rdd120a42eedc4ab9"/>
    <p:sldId xmlns:r="http://schemas.openxmlformats.org/officeDocument/2006/relationships" id="262" r:id="R70f87bbc99b3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d29ccaf43484f" /><Relationship Type="http://schemas.openxmlformats.org/officeDocument/2006/relationships/slide" Target="/ppt/slides/slide1.xml" Id="Rd777780ed2464010" /><Relationship Type="http://schemas.openxmlformats.org/officeDocument/2006/relationships/slide" Target="/ppt/slides/slide2.xml" Id="R8318bb955ad44a39" /><Relationship Type="http://schemas.openxmlformats.org/officeDocument/2006/relationships/slide" Target="/ppt/slides/slide3.xml" Id="R81464c4ba8c146b9" /><Relationship Type="http://schemas.openxmlformats.org/officeDocument/2006/relationships/slide" Target="/ppt/slides/slide4.xml" Id="R0a7a82bb679c40e5" /><Relationship Type="http://schemas.openxmlformats.org/officeDocument/2006/relationships/slide" Target="/ppt/slides/slide5.xml" Id="Rc40dbd10f4ff4070" /><Relationship Type="http://schemas.openxmlformats.org/officeDocument/2006/relationships/slide" Target="/ppt/slides/slide6.xml" Id="Rdd120a42eedc4ab9" /><Relationship Type="http://schemas.openxmlformats.org/officeDocument/2006/relationships/slide" Target="/ppt/slides/slide7.xml" Id="R70f87bbc99b3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de580c9e0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42e438231498c" /><Relationship Type="http://schemas.openxmlformats.org/officeDocument/2006/relationships/theme" Target="/ppt/slideMasters/theme/theme1.xml" Id="R0f15c499dbca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42e438231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eacc9b0aa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c7cc1c29b46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9612e69c1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b35f19c5a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f7bd5efe8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dccea5c54a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2f0f0edb6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