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2aac96c26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f17b72c354c11"/>
  </p:sldMasterIdLst>
  <p:sldIdLst>
    <p:sldId xmlns:r="http://schemas.openxmlformats.org/officeDocument/2006/relationships" id="256" r:id="Rdbe58070bdf04b0c"/>
    <p:sldId xmlns:r="http://schemas.openxmlformats.org/officeDocument/2006/relationships" id="257" r:id="R58ac93d1bbf74a0a"/>
    <p:sldId xmlns:r="http://schemas.openxmlformats.org/officeDocument/2006/relationships" id="258" r:id="Rdfcca765da6d4e70"/>
    <p:sldId xmlns:r="http://schemas.openxmlformats.org/officeDocument/2006/relationships" id="259" r:id="R3c736eb23f8242a5"/>
    <p:sldId xmlns:r="http://schemas.openxmlformats.org/officeDocument/2006/relationships" id="260" r:id="Ra8e79b582b7d44e5"/>
    <p:sldId xmlns:r="http://schemas.openxmlformats.org/officeDocument/2006/relationships" id="261" r:id="R004e57772ac14e66"/>
    <p:sldId xmlns:r="http://schemas.openxmlformats.org/officeDocument/2006/relationships" id="262" r:id="R1edc50ebc2e0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f17b72c354c11" /><Relationship Type="http://schemas.openxmlformats.org/officeDocument/2006/relationships/slide" Target="/ppt/slides/slide1.xml" Id="Rdbe58070bdf04b0c" /><Relationship Type="http://schemas.openxmlformats.org/officeDocument/2006/relationships/slide" Target="/ppt/slides/slide2.xml" Id="R58ac93d1bbf74a0a" /><Relationship Type="http://schemas.openxmlformats.org/officeDocument/2006/relationships/slide" Target="/ppt/slides/slide3.xml" Id="Rdfcca765da6d4e70" /><Relationship Type="http://schemas.openxmlformats.org/officeDocument/2006/relationships/slide" Target="/ppt/slides/slide4.xml" Id="R3c736eb23f8242a5" /><Relationship Type="http://schemas.openxmlformats.org/officeDocument/2006/relationships/slide" Target="/ppt/slides/slide5.xml" Id="Ra8e79b582b7d44e5" /><Relationship Type="http://schemas.openxmlformats.org/officeDocument/2006/relationships/slide" Target="/ppt/slides/slide6.xml" Id="R004e57772ac14e66" /><Relationship Type="http://schemas.openxmlformats.org/officeDocument/2006/relationships/slide" Target="/ppt/slides/slide7.xml" Id="R1edc50ebc2e0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698fb76e8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44aa49a3e4e0b" /><Relationship Type="http://schemas.openxmlformats.org/officeDocument/2006/relationships/theme" Target="/ppt/slideMasters/theme/theme1.xml" Id="Ra96a7e911ebf42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44aa49a3e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62fe5db7d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97b33bbef46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19b6d24e4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1b672cb0d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53ddb4ce24b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5997e49fc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ce367b9cf4b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THEOFINE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THEOFINE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1 946 856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23 375 784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31 397 925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DIDRIK C BRAGER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Homans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