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8ad831998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aa7e926d244ff"/>
  </p:sldMasterIdLst>
  <p:sldIdLst>
    <p:sldId xmlns:r="http://schemas.openxmlformats.org/officeDocument/2006/relationships" id="256" r:id="Rce0d265839b74230"/>
    <p:sldId xmlns:r="http://schemas.openxmlformats.org/officeDocument/2006/relationships" id="257" r:id="R63b5ea65563946a6"/>
    <p:sldId xmlns:r="http://schemas.openxmlformats.org/officeDocument/2006/relationships" id="258" r:id="R614fb3ee64d04388"/>
    <p:sldId xmlns:r="http://schemas.openxmlformats.org/officeDocument/2006/relationships" id="259" r:id="R1f7e9d1cfaed4fbc"/>
    <p:sldId xmlns:r="http://schemas.openxmlformats.org/officeDocument/2006/relationships" id="260" r:id="Redc39db0cbde46af"/>
    <p:sldId xmlns:r="http://schemas.openxmlformats.org/officeDocument/2006/relationships" id="261" r:id="R93fa12fe8ee046e8"/>
    <p:sldId xmlns:r="http://schemas.openxmlformats.org/officeDocument/2006/relationships" id="262" r:id="Rfb3df5befd6a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aa7e926d244ff" /><Relationship Type="http://schemas.openxmlformats.org/officeDocument/2006/relationships/slide" Target="/ppt/slides/slide1.xml" Id="Rce0d265839b74230" /><Relationship Type="http://schemas.openxmlformats.org/officeDocument/2006/relationships/slide" Target="/ppt/slides/slide2.xml" Id="R63b5ea65563946a6" /><Relationship Type="http://schemas.openxmlformats.org/officeDocument/2006/relationships/slide" Target="/ppt/slides/slide3.xml" Id="R614fb3ee64d04388" /><Relationship Type="http://schemas.openxmlformats.org/officeDocument/2006/relationships/slide" Target="/ppt/slides/slide4.xml" Id="R1f7e9d1cfaed4fbc" /><Relationship Type="http://schemas.openxmlformats.org/officeDocument/2006/relationships/slide" Target="/ppt/slides/slide5.xml" Id="Redc39db0cbde46af" /><Relationship Type="http://schemas.openxmlformats.org/officeDocument/2006/relationships/slide" Target="/ppt/slides/slide6.xml" Id="R93fa12fe8ee046e8" /><Relationship Type="http://schemas.openxmlformats.org/officeDocument/2006/relationships/slide" Target="/ppt/slides/slide7.xml" Id="Rfb3df5befd6a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224144fb7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72be726604d86" /><Relationship Type="http://schemas.openxmlformats.org/officeDocument/2006/relationships/theme" Target="/ppt/slideMasters/theme/theme1.xml" Id="Rbb15ed52a25b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72be72660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6abd5584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bba26bda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49515c2a1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64e487e25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1ea89ddf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26f338e6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9eb47796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REGIUS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9 219 081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JØRN MCCALL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Jørn McCall Ekeberg, Båtbyggerlia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