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68e549d9e64a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d30f46467e4939"/>
  </p:sldMasterIdLst>
  <p:sldIdLst>
    <p:sldId xmlns:r="http://schemas.openxmlformats.org/officeDocument/2006/relationships" id="256" r:id="Re873e164bd834310"/>
    <p:sldId xmlns:r="http://schemas.openxmlformats.org/officeDocument/2006/relationships" id="257" r:id="R086d2ef3267540bd"/>
    <p:sldId xmlns:r="http://schemas.openxmlformats.org/officeDocument/2006/relationships" id="258" r:id="Rb3d99da82b39409e"/>
    <p:sldId xmlns:r="http://schemas.openxmlformats.org/officeDocument/2006/relationships" id="259" r:id="R332c48e5e5c04c27"/>
    <p:sldId xmlns:r="http://schemas.openxmlformats.org/officeDocument/2006/relationships" id="260" r:id="R60b8e0a4b819433b"/>
    <p:sldId xmlns:r="http://schemas.openxmlformats.org/officeDocument/2006/relationships" id="261" r:id="Rdb96623ac0554882"/>
    <p:sldId xmlns:r="http://schemas.openxmlformats.org/officeDocument/2006/relationships" id="262" r:id="R9dca2ad6b0904d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d30f46467e4939" /><Relationship Type="http://schemas.openxmlformats.org/officeDocument/2006/relationships/slide" Target="/ppt/slides/slide1.xml" Id="Re873e164bd834310" /><Relationship Type="http://schemas.openxmlformats.org/officeDocument/2006/relationships/slide" Target="/ppt/slides/slide2.xml" Id="R086d2ef3267540bd" /><Relationship Type="http://schemas.openxmlformats.org/officeDocument/2006/relationships/slide" Target="/ppt/slides/slide3.xml" Id="Rb3d99da82b39409e" /><Relationship Type="http://schemas.openxmlformats.org/officeDocument/2006/relationships/slide" Target="/ppt/slides/slide4.xml" Id="R332c48e5e5c04c27" /><Relationship Type="http://schemas.openxmlformats.org/officeDocument/2006/relationships/slide" Target="/ppt/slides/slide5.xml" Id="R60b8e0a4b819433b" /><Relationship Type="http://schemas.openxmlformats.org/officeDocument/2006/relationships/slide" Target="/ppt/slides/slide6.xml" Id="Rdb96623ac0554882" /><Relationship Type="http://schemas.openxmlformats.org/officeDocument/2006/relationships/slide" Target="/ppt/slides/slide7.xml" Id="R9dca2ad6b0904d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36400b04b49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b34b573154736" /><Relationship Type="http://schemas.openxmlformats.org/officeDocument/2006/relationships/theme" Target="/ppt/slideMasters/theme/theme1.xml" Id="R1356ab2ba6f24f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b34b5731547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31649ddca44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bdc2de33741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0208e39e04e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0109ba99f4d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dba5e6c9e41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29b70985940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7c4739dc440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 FYSIOTERAPI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 FYSIOTERAPI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−125 003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382 760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MUSTAFA IBRAHIM 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916 639 252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FYSIOTERAPI AS</a:t>
            </a:r>
          </a:p>
        </p:txBody>
      </p:sp>
    </p:spTree>
  </p:cSld>
  <p:clrMapOvr>
    <a:masterClrMapping xmlns:a="http://schemas.openxmlformats.org/drawingml/2006/main"/>
  </p:clrMapOvr>
</p:sld>
</file>