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f50ed1479042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7c48a8e5a34265"/>
  </p:sldMasterIdLst>
  <p:sldIdLst>
    <p:sldId xmlns:r="http://schemas.openxmlformats.org/officeDocument/2006/relationships" id="256" r:id="R3716b2d83a084c2e"/>
    <p:sldId xmlns:r="http://schemas.openxmlformats.org/officeDocument/2006/relationships" id="257" r:id="Rff1dc9f99f22404c"/>
    <p:sldId xmlns:r="http://schemas.openxmlformats.org/officeDocument/2006/relationships" id="258" r:id="R404f9630a75d49db"/>
    <p:sldId xmlns:r="http://schemas.openxmlformats.org/officeDocument/2006/relationships" id="259" r:id="R720e1a69ca4b4cca"/>
    <p:sldId xmlns:r="http://schemas.openxmlformats.org/officeDocument/2006/relationships" id="260" r:id="Rd87a7d60a5f54b9d"/>
    <p:sldId xmlns:r="http://schemas.openxmlformats.org/officeDocument/2006/relationships" id="261" r:id="R214c1c8701874f80"/>
    <p:sldId xmlns:r="http://schemas.openxmlformats.org/officeDocument/2006/relationships" id="262" r:id="R77ae58712eec45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c48a8e5a34265" /><Relationship Type="http://schemas.openxmlformats.org/officeDocument/2006/relationships/slide" Target="/ppt/slides/slide1.xml" Id="R3716b2d83a084c2e" /><Relationship Type="http://schemas.openxmlformats.org/officeDocument/2006/relationships/slide" Target="/ppt/slides/slide2.xml" Id="Rff1dc9f99f22404c" /><Relationship Type="http://schemas.openxmlformats.org/officeDocument/2006/relationships/slide" Target="/ppt/slides/slide3.xml" Id="R404f9630a75d49db" /><Relationship Type="http://schemas.openxmlformats.org/officeDocument/2006/relationships/slide" Target="/ppt/slides/slide4.xml" Id="R720e1a69ca4b4cca" /><Relationship Type="http://schemas.openxmlformats.org/officeDocument/2006/relationships/slide" Target="/ppt/slides/slide5.xml" Id="Rd87a7d60a5f54b9d" /><Relationship Type="http://schemas.openxmlformats.org/officeDocument/2006/relationships/slide" Target="/ppt/slides/slide6.xml" Id="R214c1c8701874f80" /><Relationship Type="http://schemas.openxmlformats.org/officeDocument/2006/relationships/slide" Target="/ppt/slides/slide7.xml" Id="R77ae58712eec45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0a305350847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e9426f7cb4901" /><Relationship Type="http://schemas.openxmlformats.org/officeDocument/2006/relationships/theme" Target="/ppt/slideMasters/theme/theme1.xml" Id="Rc2d3cc889bb4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7e9426f7cb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2dfc58c474e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c7d8a2ce94d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12f9e5742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915d815df48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6302b6c004c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e5e31fbb146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8852db25243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PRODUCTION TECHNOLOGY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PRODUCTION TECHNOLOGY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PRODUCTION TECHNOLOGY SOLUTIONS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PRODUCTION TECHNOLOGY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PRODUCTION TECHNOLOGY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PRODUCTION TECHNOLOGY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3 541 818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695 647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641 157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3 073 984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PRODUCTION TECHNOLOGY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KLAASTAD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PRODUCTION TECHNOLOGY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Leikvollgata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916 638 248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PRODUCTION TECHNOLOGY SOLUTIONS AS</a:t>
            </a:r>
          </a:p>
        </p:txBody>
      </p:sp>
    </p:spTree>
  </p:cSld>
  <p:clrMapOvr>
    <a:masterClrMapping xmlns:a="http://schemas.openxmlformats.org/drawingml/2006/main"/>
  </p:clrMapOvr>
</p:sld>
</file>