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7c005570e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f03d2cf8240b3"/>
  </p:sldMasterIdLst>
  <p:sldIdLst>
    <p:sldId xmlns:r="http://schemas.openxmlformats.org/officeDocument/2006/relationships" id="256" r:id="R6a9cf614711843b8"/>
    <p:sldId xmlns:r="http://schemas.openxmlformats.org/officeDocument/2006/relationships" id="257" r:id="R09c8910761eb4107"/>
    <p:sldId xmlns:r="http://schemas.openxmlformats.org/officeDocument/2006/relationships" id="258" r:id="R96265c8f1fae46a2"/>
    <p:sldId xmlns:r="http://schemas.openxmlformats.org/officeDocument/2006/relationships" id="259" r:id="Rd030cf02e2444722"/>
    <p:sldId xmlns:r="http://schemas.openxmlformats.org/officeDocument/2006/relationships" id="260" r:id="R855c769389294cf6"/>
    <p:sldId xmlns:r="http://schemas.openxmlformats.org/officeDocument/2006/relationships" id="261" r:id="R93f9678163a34476"/>
    <p:sldId xmlns:r="http://schemas.openxmlformats.org/officeDocument/2006/relationships" id="262" r:id="R274852198b5b47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f03d2cf8240b3" /><Relationship Type="http://schemas.openxmlformats.org/officeDocument/2006/relationships/slide" Target="/ppt/slides/slide1.xml" Id="R6a9cf614711843b8" /><Relationship Type="http://schemas.openxmlformats.org/officeDocument/2006/relationships/slide" Target="/ppt/slides/slide2.xml" Id="R09c8910761eb4107" /><Relationship Type="http://schemas.openxmlformats.org/officeDocument/2006/relationships/slide" Target="/ppt/slides/slide3.xml" Id="R96265c8f1fae46a2" /><Relationship Type="http://schemas.openxmlformats.org/officeDocument/2006/relationships/slide" Target="/ppt/slides/slide4.xml" Id="Rd030cf02e2444722" /><Relationship Type="http://schemas.openxmlformats.org/officeDocument/2006/relationships/slide" Target="/ppt/slides/slide5.xml" Id="R855c769389294cf6" /><Relationship Type="http://schemas.openxmlformats.org/officeDocument/2006/relationships/slide" Target="/ppt/slides/slide6.xml" Id="R93f9678163a34476" /><Relationship Type="http://schemas.openxmlformats.org/officeDocument/2006/relationships/slide" Target="/ppt/slides/slide7.xml" Id="R274852198b5b47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d82506a91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8bf3f51aa4079" /><Relationship Type="http://schemas.openxmlformats.org/officeDocument/2006/relationships/theme" Target="/ppt/slideMasters/theme/theme1.xml" Id="R18d961c58b1943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38bf3f51aa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a67618303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1f88e9d2a48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f97365580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6ba3593e04f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fd02b6f734f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8143bfb164e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68556656b4a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MORFO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MORFO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1 435 065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418 718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 JUSTYNA WOJCIECHOWSKA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post@morfo.no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www.morfo.no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916 637 217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MORFO ARKITEKTER AS</a:t>
            </a:r>
          </a:p>
        </p:txBody>
      </p:sp>
    </p:spTree>
  </p:cSld>
  <p:clrMapOvr>
    <a:masterClrMapping xmlns:a="http://schemas.openxmlformats.org/drawingml/2006/main"/>
  </p:clrMapOvr>
</p:sld>
</file>