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a1b1a99c8343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c0c649c86d4d5a"/>
  </p:sldMasterIdLst>
  <p:sldIdLst>
    <p:sldId xmlns:r="http://schemas.openxmlformats.org/officeDocument/2006/relationships" id="256" r:id="R4cb38822f3034324"/>
    <p:sldId xmlns:r="http://schemas.openxmlformats.org/officeDocument/2006/relationships" id="257" r:id="Rf6fc6796d80e4641"/>
    <p:sldId xmlns:r="http://schemas.openxmlformats.org/officeDocument/2006/relationships" id="258" r:id="Rddf12f1613d54d8c"/>
    <p:sldId xmlns:r="http://schemas.openxmlformats.org/officeDocument/2006/relationships" id="259" r:id="Re68e097b19ce443c"/>
    <p:sldId xmlns:r="http://schemas.openxmlformats.org/officeDocument/2006/relationships" id="260" r:id="R914c42649118492d"/>
    <p:sldId xmlns:r="http://schemas.openxmlformats.org/officeDocument/2006/relationships" id="261" r:id="R909c179a67114121"/>
    <p:sldId xmlns:r="http://schemas.openxmlformats.org/officeDocument/2006/relationships" id="262" r:id="R697b008d32a844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c0c649c86d4d5a" /><Relationship Type="http://schemas.openxmlformats.org/officeDocument/2006/relationships/slide" Target="/ppt/slides/slide1.xml" Id="R4cb38822f3034324" /><Relationship Type="http://schemas.openxmlformats.org/officeDocument/2006/relationships/slide" Target="/ppt/slides/slide2.xml" Id="Rf6fc6796d80e4641" /><Relationship Type="http://schemas.openxmlformats.org/officeDocument/2006/relationships/slide" Target="/ppt/slides/slide3.xml" Id="Rddf12f1613d54d8c" /><Relationship Type="http://schemas.openxmlformats.org/officeDocument/2006/relationships/slide" Target="/ppt/slides/slide4.xml" Id="Re68e097b19ce443c" /><Relationship Type="http://schemas.openxmlformats.org/officeDocument/2006/relationships/slide" Target="/ppt/slides/slide5.xml" Id="R914c42649118492d" /><Relationship Type="http://schemas.openxmlformats.org/officeDocument/2006/relationships/slide" Target="/ppt/slides/slide6.xml" Id="R909c179a67114121" /><Relationship Type="http://schemas.openxmlformats.org/officeDocument/2006/relationships/slide" Target="/ppt/slides/slide7.xml" Id="R697b008d32a844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c50a9f25bf4e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a1c237ab74794" /><Relationship Type="http://schemas.openxmlformats.org/officeDocument/2006/relationships/theme" Target="/ppt/slideMasters/theme/theme1.xml" Id="R02ca1a64f08d4f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2a1c237ab747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ea6a1a5eb48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59e7c08934c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fda3ff47b42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5b08afdaf4f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5832aa8ed4e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50391e46f45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14eb779b941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MORFO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MORFO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MORFO ARKITEKTER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MORFO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MORFO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MORFO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956 184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198 010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MORFO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WOJCIECHOWSKA MARIA J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MORFO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post@morfo.no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www.morfo.no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916 637 217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MORFO ARKITEKTER AS</a:t>
            </a:r>
          </a:p>
        </p:txBody>
      </p:sp>
    </p:spTree>
  </p:cSld>
  <p:clrMapOvr>
    <a:masterClrMapping xmlns:a="http://schemas.openxmlformats.org/drawingml/2006/main"/>
  </p:clrMapOvr>
</p:sld>
</file>