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8bd1c665b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92b15044fa470b"/>
  </p:sldMasterIdLst>
  <p:sldIdLst>
    <p:sldId xmlns:r="http://schemas.openxmlformats.org/officeDocument/2006/relationships" id="256" r:id="R5a36702e56724be2"/>
    <p:sldId xmlns:r="http://schemas.openxmlformats.org/officeDocument/2006/relationships" id="257" r:id="R94c9369278544352"/>
    <p:sldId xmlns:r="http://schemas.openxmlformats.org/officeDocument/2006/relationships" id="258" r:id="Rfb36d57d37ea402f"/>
    <p:sldId xmlns:r="http://schemas.openxmlformats.org/officeDocument/2006/relationships" id="259" r:id="Rd5816fb6d4da49eb"/>
    <p:sldId xmlns:r="http://schemas.openxmlformats.org/officeDocument/2006/relationships" id="260" r:id="R887aec47f3fc486e"/>
    <p:sldId xmlns:r="http://schemas.openxmlformats.org/officeDocument/2006/relationships" id="261" r:id="R12771edfe5de4872"/>
    <p:sldId xmlns:r="http://schemas.openxmlformats.org/officeDocument/2006/relationships" id="262" r:id="R86b26c1cc758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2b15044fa470b" /><Relationship Type="http://schemas.openxmlformats.org/officeDocument/2006/relationships/slide" Target="/ppt/slides/slide1.xml" Id="R5a36702e56724be2" /><Relationship Type="http://schemas.openxmlformats.org/officeDocument/2006/relationships/slide" Target="/ppt/slides/slide2.xml" Id="R94c9369278544352" /><Relationship Type="http://schemas.openxmlformats.org/officeDocument/2006/relationships/slide" Target="/ppt/slides/slide3.xml" Id="Rfb36d57d37ea402f" /><Relationship Type="http://schemas.openxmlformats.org/officeDocument/2006/relationships/slide" Target="/ppt/slides/slide4.xml" Id="Rd5816fb6d4da49eb" /><Relationship Type="http://schemas.openxmlformats.org/officeDocument/2006/relationships/slide" Target="/ppt/slides/slide5.xml" Id="R887aec47f3fc486e" /><Relationship Type="http://schemas.openxmlformats.org/officeDocument/2006/relationships/slide" Target="/ppt/slides/slide6.xml" Id="R12771edfe5de4872" /><Relationship Type="http://schemas.openxmlformats.org/officeDocument/2006/relationships/slide" Target="/ppt/slides/slide7.xml" Id="R86b26c1cc758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29a0bc5ca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e6c06cb61459f" /><Relationship Type="http://schemas.openxmlformats.org/officeDocument/2006/relationships/theme" Target="/ppt/slideMasters/theme/theme1.xml" Id="R9232166a2c85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4e6c06cb61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1d5a3d2c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31962b2b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d8f04107a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de73adab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b70f10225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7e624f8df46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fbf5771e9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TANDBERGS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TANDBERGS ELEKTRISKE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19 912 445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4 234 661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HARALD ENGEBRET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HARALD ENGEBRET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CLEVE DANIEL ALEKSANDER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GRAMNÆS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GUNERIUSSEN TOMAS ANDREAS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MAHACEK TIHOMIR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Grønlandsleiret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37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harald@tandbergs.com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www.tandbergs.com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916 636 946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TANDBERGS ELEKTRISKE AS</a:t>
            </a:r>
          </a:p>
        </p:txBody>
      </p:sp>
    </p:spTree>
  </p:cSld>
  <p:clrMapOvr>
    <a:masterClrMapping xmlns:a="http://schemas.openxmlformats.org/drawingml/2006/main"/>
  </p:clrMapOvr>
</p:sld>
</file>