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80183c7ba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dc675cfde641fe"/>
  </p:sldMasterIdLst>
  <p:sldIdLst>
    <p:sldId xmlns:r="http://schemas.openxmlformats.org/officeDocument/2006/relationships" id="256" r:id="R7dab1075b0024e5a"/>
    <p:sldId xmlns:r="http://schemas.openxmlformats.org/officeDocument/2006/relationships" id="257" r:id="Raa96ba0555af4116"/>
    <p:sldId xmlns:r="http://schemas.openxmlformats.org/officeDocument/2006/relationships" id="258" r:id="Rc972f4fcb234468d"/>
    <p:sldId xmlns:r="http://schemas.openxmlformats.org/officeDocument/2006/relationships" id="259" r:id="R04f86edc22474bdc"/>
    <p:sldId xmlns:r="http://schemas.openxmlformats.org/officeDocument/2006/relationships" id="260" r:id="Ra62ce2bc0d804ff7"/>
    <p:sldId xmlns:r="http://schemas.openxmlformats.org/officeDocument/2006/relationships" id="261" r:id="R3d1e6ba2f6364450"/>
    <p:sldId xmlns:r="http://schemas.openxmlformats.org/officeDocument/2006/relationships" id="262" r:id="R0822a851d4a0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c675cfde641fe" /><Relationship Type="http://schemas.openxmlformats.org/officeDocument/2006/relationships/slide" Target="/ppt/slides/slide1.xml" Id="R7dab1075b0024e5a" /><Relationship Type="http://schemas.openxmlformats.org/officeDocument/2006/relationships/slide" Target="/ppt/slides/slide2.xml" Id="Raa96ba0555af4116" /><Relationship Type="http://schemas.openxmlformats.org/officeDocument/2006/relationships/slide" Target="/ppt/slides/slide3.xml" Id="Rc972f4fcb234468d" /><Relationship Type="http://schemas.openxmlformats.org/officeDocument/2006/relationships/slide" Target="/ppt/slides/slide4.xml" Id="R04f86edc22474bdc" /><Relationship Type="http://schemas.openxmlformats.org/officeDocument/2006/relationships/slide" Target="/ppt/slides/slide5.xml" Id="Ra62ce2bc0d804ff7" /><Relationship Type="http://schemas.openxmlformats.org/officeDocument/2006/relationships/slide" Target="/ppt/slides/slide6.xml" Id="R3d1e6ba2f6364450" /><Relationship Type="http://schemas.openxmlformats.org/officeDocument/2006/relationships/slide" Target="/ppt/slides/slide7.xml" Id="R0822a851d4a0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df83c8419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393a57e39470c" /><Relationship Type="http://schemas.openxmlformats.org/officeDocument/2006/relationships/theme" Target="/ppt/slideMasters/theme/theme1.xml" Id="Rce740e6cf38541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393a57e39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0d8bd104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b6c95e216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c48a6424548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2e73d31b41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71a25602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3573bc27b45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c5b75d2d5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ERIK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ERIK NILSEN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206 158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160 970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440 707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KJELL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916 635 125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ERIK NILSEN AS</a:t>
            </a:r>
          </a:p>
        </p:txBody>
      </p:sp>
    </p:spTree>
  </p:cSld>
  <p:clrMapOvr>
    <a:masterClrMapping xmlns:a="http://schemas.openxmlformats.org/drawingml/2006/main"/>
  </p:clrMapOvr>
</p:sld>
</file>