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0c521ed79c47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1d2047f5b14d25"/>
  </p:sldMasterIdLst>
  <p:sldIdLst>
    <p:sldId xmlns:r="http://schemas.openxmlformats.org/officeDocument/2006/relationships" id="256" r:id="R65bd512af7714e07"/>
    <p:sldId xmlns:r="http://schemas.openxmlformats.org/officeDocument/2006/relationships" id="257" r:id="Rc83967cb85e84abe"/>
    <p:sldId xmlns:r="http://schemas.openxmlformats.org/officeDocument/2006/relationships" id="258" r:id="R277d74c02aa149ea"/>
    <p:sldId xmlns:r="http://schemas.openxmlformats.org/officeDocument/2006/relationships" id="259" r:id="R278aed34213c4c9c"/>
    <p:sldId xmlns:r="http://schemas.openxmlformats.org/officeDocument/2006/relationships" id="260" r:id="R7e8e5dc368a74bc6"/>
    <p:sldId xmlns:r="http://schemas.openxmlformats.org/officeDocument/2006/relationships" id="261" r:id="R0979a7168b0c4c83"/>
    <p:sldId xmlns:r="http://schemas.openxmlformats.org/officeDocument/2006/relationships" id="262" r:id="Rda85f49e195d4f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1d2047f5b14d25" /><Relationship Type="http://schemas.openxmlformats.org/officeDocument/2006/relationships/slide" Target="/ppt/slides/slide1.xml" Id="R65bd512af7714e07" /><Relationship Type="http://schemas.openxmlformats.org/officeDocument/2006/relationships/slide" Target="/ppt/slides/slide2.xml" Id="Rc83967cb85e84abe" /><Relationship Type="http://schemas.openxmlformats.org/officeDocument/2006/relationships/slide" Target="/ppt/slides/slide3.xml" Id="R277d74c02aa149ea" /><Relationship Type="http://schemas.openxmlformats.org/officeDocument/2006/relationships/slide" Target="/ppt/slides/slide4.xml" Id="R278aed34213c4c9c" /><Relationship Type="http://schemas.openxmlformats.org/officeDocument/2006/relationships/slide" Target="/ppt/slides/slide5.xml" Id="R7e8e5dc368a74bc6" /><Relationship Type="http://schemas.openxmlformats.org/officeDocument/2006/relationships/slide" Target="/ppt/slides/slide6.xml" Id="R0979a7168b0c4c83" /><Relationship Type="http://schemas.openxmlformats.org/officeDocument/2006/relationships/slide" Target="/ppt/slides/slide7.xml" Id="Rda85f49e195d4f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38f64f9cfd4a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27c75b1cc42eb" /><Relationship Type="http://schemas.openxmlformats.org/officeDocument/2006/relationships/theme" Target="/ppt/slideMasters/theme/theme1.xml" Id="Rd7a320cd361645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327c75b1cc42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c4f8484f54d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2968b02c943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33373da0048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14848db5547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b67629eac44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bac33cbde45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a7635085f4e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SKJERVEN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SKJERVEN ACCOUNTING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688 991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2 278 123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2 281 456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SKJERVEN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Veraåsen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vibeke@skjervenaccounting.no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916 630 913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