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5e3e6cbeb447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a184da1ea648a8"/>
  </p:sldMasterIdLst>
  <p:sldIdLst>
    <p:sldId xmlns:r="http://schemas.openxmlformats.org/officeDocument/2006/relationships" id="256" r:id="Rab10cbb937794cc5"/>
    <p:sldId xmlns:r="http://schemas.openxmlformats.org/officeDocument/2006/relationships" id="257" r:id="Rfd66e4d53b8e4973"/>
    <p:sldId xmlns:r="http://schemas.openxmlformats.org/officeDocument/2006/relationships" id="258" r:id="R18e50703715b4e9c"/>
    <p:sldId xmlns:r="http://schemas.openxmlformats.org/officeDocument/2006/relationships" id="259" r:id="R54cc5c86f6514d06"/>
    <p:sldId xmlns:r="http://schemas.openxmlformats.org/officeDocument/2006/relationships" id="260" r:id="R1dfa60ba1ee94fe5"/>
    <p:sldId xmlns:r="http://schemas.openxmlformats.org/officeDocument/2006/relationships" id="261" r:id="Raa5357f629d84218"/>
    <p:sldId xmlns:r="http://schemas.openxmlformats.org/officeDocument/2006/relationships" id="262" r:id="R24d34312947e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184da1ea648a8" /><Relationship Type="http://schemas.openxmlformats.org/officeDocument/2006/relationships/slide" Target="/ppt/slides/slide1.xml" Id="Rab10cbb937794cc5" /><Relationship Type="http://schemas.openxmlformats.org/officeDocument/2006/relationships/slide" Target="/ppt/slides/slide2.xml" Id="Rfd66e4d53b8e4973" /><Relationship Type="http://schemas.openxmlformats.org/officeDocument/2006/relationships/slide" Target="/ppt/slides/slide3.xml" Id="R18e50703715b4e9c" /><Relationship Type="http://schemas.openxmlformats.org/officeDocument/2006/relationships/slide" Target="/ppt/slides/slide4.xml" Id="R54cc5c86f6514d06" /><Relationship Type="http://schemas.openxmlformats.org/officeDocument/2006/relationships/slide" Target="/ppt/slides/slide5.xml" Id="R1dfa60ba1ee94fe5" /><Relationship Type="http://schemas.openxmlformats.org/officeDocument/2006/relationships/slide" Target="/ppt/slides/slide6.xml" Id="Raa5357f629d84218" /><Relationship Type="http://schemas.openxmlformats.org/officeDocument/2006/relationships/slide" Target="/ppt/slides/slide7.xml" Id="R24d34312947e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8d00e93c1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175c670bb478a" /><Relationship Type="http://schemas.openxmlformats.org/officeDocument/2006/relationships/theme" Target="/ppt/slideMasters/theme/theme1.xml" Id="Rfd4812293cf8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175c670bb47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566e47980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af0d9717747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af29df5834b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55686460b4e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90564019e41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3b85d344942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37d7a5a0d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