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5dda3fd57e44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ed98e75dd04bd9"/>
  </p:sldMasterIdLst>
  <p:sldIdLst>
    <p:sldId xmlns:r="http://schemas.openxmlformats.org/officeDocument/2006/relationships" id="256" r:id="R287559ea73924b1e"/>
    <p:sldId xmlns:r="http://schemas.openxmlformats.org/officeDocument/2006/relationships" id="257" r:id="Rf7c8dd9cc25e4c64"/>
    <p:sldId xmlns:r="http://schemas.openxmlformats.org/officeDocument/2006/relationships" id="258" r:id="R0b8cbfc6a8ff4e66"/>
    <p:sldId xmlns:r="http://schemas.openxmlformats.org/officeDocument/2006/relationships" id="259" r:id="R0aaa674e469f40ab"/>
    <p:sldId xmlns:r="http://schemas.openxmlformats.org/officeDocument/2006/relationships" id="260" r:id="Rd372e97b737b4f4d"/>
    <p:sldId xmlns:r="http://schemas.openxmlformats.org/officeDocument/2006/relationships" id="261" r:id="R412df41d59634fe7"/>
    <p:sldId xmlns:r="http://schemas.openxmlformats.org/officeDocument/2006/relationships" id="262" r:id="Rd55a23d6ece145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ed98e75dd04bd9" /><Relationship Type="http://schemas.openxmlformats.org/officeDocument/2006/relationships/slide" Target="/ppt/slides/slide1.xml" Id="R287559ea73924b1e" /><Relationship Type="http://schemas.openxmlformats.org/officeDocument/2006/relationships/slide" Target="/ppt/slides/slide2.xml" Id="Rf7c8dd9cc25e4c64" /><Relationship Type="http://schemas.openxmlformats.org/officeDocument/2006/relationships/slide" Target="/ppt/slides/slide3.xml" Id="R0b8cbfc6a8ff4e66" /><Relationship Type="http://schemas.openxmlformats.org/officeDocument/2006/relationships/slide" Target="/ppt/slides/slide4.xml" Id="R0aaa674e469f40ab" /><Relationship Type="http://schemas.openxmlformats.org/officeDocument/2006/relationships/slide" Target="/ppt/slides/slide5.xml" Id="Rd372e97b737b4f4d" /><Relationship Type="http://schemas.openxmlformats.org/officeDocument/2006/relationships/slide" Target="/ppt/slides/slide6.xml" Id="R412df41d59634fe7" /><Relationship Type="http://schemas.openxmlformats.org/officeDocument/2006/relationships/slide" Target="/ppt/slides/slide7.xml" Id="Rd55a23d6ece145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c34130a2444a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5b861f940443d" /><Relationship Type="http://schemas.openxmlformats.org/officeDocument/2006/relationships/theme" Target="/ppt/slideMasters/theme/theme1.xml" Id="R526b19399b644c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55b861f94044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af122ee2747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4474f0c8f4b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55a6c74e847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4e038872f4d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67f7649a741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cfe624cf541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410ed4ecd4a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NOMESE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NOMESE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NOMESE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NOMESE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NOMESE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NOMESE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433 367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NOMESE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MEKKI INVEST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NORDVIK INVEST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SEIM SVEN-IVAR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NOMESE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916 626 266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NOMESE AS</a:t>
            </a:r>
          </a:p>
        </p:txBody>
      </p:sp>
    </p:spTree>
  </p:cSld>
  <p:clrMapOvr>
    <a:masterClrMapping xmlns:a="http://schemas.openxmlformats.org/drawingml/2006/main"/>
  </p:clrMapOvr>
</p:sld>
</file>