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d5218737945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1a7e43b3074ab6"/>
  </p:sldMasterIdLst>
  <p:sldIdLst>
    <p:sldId xmlns:r="http://schemas.openxmlformats.org/officeDocument/2006/relationships" id="256" r:id="R803a649ccf60481d"/>
    <p:sldId xmlns:r="http://schemas.openxmlformats.org/officeDocument/2006/relationships" id="257" r:id="R2376cec7f6984b60"/>
    <p:sldId xmlns:r="http://schemas.openxmlformats.org/officeDocument/2006/relationships" id="258" r:id="R9657d51715b749bc"/>
    <p:sldId xmlns:r="http://schemas.openxmlformats.org/officeDocument/2006/relationships" id="259" r:id="Re6cc84c2b0134ae9"/>
    <p:sldId xmlns:r="http://schemas.openxmlformats.org/officeDocument/2006/relationships" id="260" r:id="R5dc92b9b132148cd"/>
    <p:sldId xmlns:r="http://schemas.openxmlformats.org/officeDocument/2006/relationships" id="261" r:id="R751a6ba7695841a3"/>
    <p:sldId xmlns:r="http://schemas.openxmlformats.org/officeDocument/2006/relationships" id="262" r:id="R0be4785f60ed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a7e43b3074ab6" /><Relationship Type="http://schemas.openxmlformats.org/officeDocument/2006/relationships/slide" Target="/ppt/slides/slide1.xml" Id="R803a649ccf60481d" /><Relationship Type="http://schemas.openxmlformats.org/officeDocument/2006/relationships/slide" Target="/ppt/slides/slide2.xml" Id="R2376cec7f6984b60" /><Relationship Type="http://schemas.openxmlformats.org/officeDocument/2006/relationships/slide" Target="/ppt/slides/slide3.xml" Id="R9657d51715b749bc" /><Relationship Type="http://schemas.openxmlformats.org/officeDocument/2006/relationships/slide" Target="/ppt/slides/slide4.xml" Id="Re6cc84c2b0134ae9" /><Relationship Type="http://schemas.openxmlformats.org/officeDocument/2006/relationships/slide" Target="/ppt/slides/slide5.xml" Id="R5dc92b9b132148cd" /><Relationship Type="http://schemas.openxmlformats.org/officeDocument/2006/relationships/slide" Target="/ppt/slides/slide6.xml" Id="R751a6ba7695841a3" /><Relationship Type="http://schemas.openxmlformats.org/officeDocument/2006/relationships/slide" Target="/ppt/slides/slide7.xml" Id="R0be4785f60ed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6d44f46a1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1ba7ca11d4f72" /><Relationship Type="http://schemas.openxmlformats.org/officeDocument/2006/relationships/theme" Target="/ppt/slideMasters/theme/theme1.xml" Id="R375356023937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1ba7ca11d4f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7f2cbe94a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931f0f881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1c1e5e742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86b4ee64c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5339fad324d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437fc6de44b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4c38a21504c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SLÅTTLAND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SLÅTTLAND TECHNOLOGY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−124 091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SLÅTTLAND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Andøyfaret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916 626 231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SLÅTTLAND TECHNOLOGY AS</a:t>
            </a:r>
          </a:p>
        </p:txBody>
      </p:sp>
    </p:spTree>
  </p:cSld>
  <p:clrMapOvr>
    <a:masterClrMapping xmlns:a="http://schemas.openxmlformats.org/drawingml/2006/main"/>
  </p:clrMapOvr>
</p:sld>
</file>