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ce2b0f11b0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cc7893f14d41ff"/>
  </p:sldMasterIdLst>
  <p:sldIdLst>
    <p:sldId xmlns:r="http://schemas.openxmlformats.org/officeDocument/2006/relationships" id="256" r:id="R7a3c90556ce1427f"/>
    <p:sldId xmlns:r="http://schemas.openxmlformats.org/officeDocument/2006/relationships" id="257" r:id="R33bc3e78d21c41c0"/>
    <p:sldId xmlns:r="http://schemas.openxmlformats.org/officeDocument/2006/relationships" id="258" r:id="Ra0a7b8d19e3944d1"/>
    <p:sldId xmlns:r="http://schemas.openxmlformats.org/officeDocument/2006/relationships" id="259" r:id="R1758b17595de445f"/>
    <p:sldId xmlns:r="http://schemas.openxmlformats.org/officeDocument/2006/relationships" id="260" r:id="R842f5bc43687457a"/>
    <p:sldId xmlns:r="http://schemas.openxmlformats.org/officeDocument/2006/relationships" id="261" r:id="Rb701dd1ab7a24305"/>
    <p:sldId xmlns:r="http://schemas.openxmlformats.org/officeDocument/2006/relationships" id="262" r:id="Re2cddb6cb04246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c7893f14d41ff" /><Relationship Type="http://schemas.openxmlformats.org/officeDocument/2006/relationships/slide" Target="/ppt/slides/slide1.xml" Id="R7a3c90556ce1427f" /><Relationship Type="http://schemas.openxmlformats.org/officeDocument/2006/relationships/slide" Target="/ppt/slides/slide2.xml" Id="R33bc3e78d21c41c0" /><Relationship Type="http://schemas.openxmlformats.org/officeDocument/2006/relationships/slide" Target="/ppt/slides/slide3.xml" Id="Ra0a7b8d19e3944d1" /><Relationship Type="http://schemas.openxmlformats.org/officeDocument/2006/relationships/slide" Target="/ppt/slides/slide4.xml" Id="R1758b17595de445f" /><Relationship Type="http://schemas.openxmlformats.org/officeDocument/2006/relationships/slide" Target="/ppt/slides/slide5.xml" Id="R842f5bc43687457a" /><Relationship Type="http://schemas.openxmlformats.org/officeDocument/2006/relationships/slide" Target="/ppt/slides/slide6.xml" Id="Rb701dd1ab7a24305" /><Relationship Type="http://schemas.openxmlformats.org/officeDocument/2006/relationships/slide" Target="/ppt/slides/slide7.xml" Id="Re2cddb6cb04246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4f099d4f6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427f4d0234928" /><Relationship Type="http://schemas.openxmlformats.org/officeDocument/2006/relationships/theme" Target="/ppt/slideMasters/theme/theme1.xml" Id="R49929d5dc4e34b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427f4d02349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b88ffe35047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cd5db6b0746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39d89433947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1a6f27ac84a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f3190b59248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0e8d39b434c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0bf702f4d45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ORGANISASJONSRÅDGIVEREN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ORGANISASJONSRÅDGIVEREN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LANDSNES INGFRID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916 625 936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