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0814138ef42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671a3160d40b8"/>
  </p:sldMasterIdLst>
  <p:sldIdLst>
    <p:sldId xmlns:r="http://schemas.openxmlformats.org/officeDocument/2006/relationships" id="256" r:id="R4db7973a46534a06"/>
    <p:sldId xmlns:r="http://schemas.openxmlformats.org/officeDocument/2006/relationships" id="257" r:id="Rbaf25154e1214c2d"/>
    <p:sldId xmlns:r="http://schemas.openxmlformats.org/officeDocument/2006/relationships" id="258" r:id="R3bd9e81227c04cdc"/>
    <p:sldId xmlns:r="http://schemas.openxmlformats.org/officeDocument/2006/relationships" id="259" r:id="R8ce9fc4578d04e47"/>
    <p:sldId xmlns:r="http://schemas.openxmlformats.org/officeDocument/2006/relationships" id="260" r:id="R8fd44ace72424771"/>
    <p:sldId xmlns:r="http://schemas.openxmlformats.org/officeDocument/2006/relationships" id="261" r:id="R5d9de807a00543ca"/>
    <p:sldId xmlns:r="http://schemas.openxmlformats.org/officeDocument/2006/relationships" id="262" r:id="R1fc7311170544c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671a3160d40b8" /><Relationship Type="http://schemas.openxmlformats.org/officeDocument/2006/relationships/slide" Target="/ppt/slides/slide1.xml" Id="R4db7973a46534a06" /><Relationship Type="http://schemas.openxmlformats.org/officeDocument/2006/relationships/slide" Target="/ppt/slides/slide2.xml" Id="Rbaf25154e1214c2d" /><Relationship Type="http://schemas.openxmlformats.org/officeDocument/2006/relationships/slide" Target="/ppt/slides/slide3.xml" Id="R3bd9e81227c04cdc" /><Relationship Type="http://schemas.openxmlformats.org/officeDocument/2006/relationships/slide" Target="/ppt/slides/slide4.xml" Id="R8ce9fc4578d04e47" /><Relationship Type="http://schemas.openxmlformats.org/officeDocument/2006/relationships/slide" Target="/ppt/slides/slide5.xml" Id="R8fd44ace72424771" /><Relationship Type="http://schemas.openxmlformats.org/officeDocument/2006/relationships/slide" Target="/ppt/slides/slide6.xml" Id="R5d9de807a00543ca" /><Relationship Type="http://schemas.openxmlformats.org/officeDocument/2006/relationships/slide" Target="/ppt/slides/slide7.xml" Id="R1fc7311170544c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8bac46ecd4b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cda3cab1f4bb7" /><Relationship Type="http://schemas.openxmlformats.org/officeDocument/2006/relationships/theme" Target="/ppt/slideMasters/theme/theme1.xml" Id="R3168c328d29c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8cda3cab1f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5a86b5f734f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a5be2736342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10f6f7b0b45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066472d99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ca9e9173e46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889591cb646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45b69e54c45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826 902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683 565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1 385 260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6 815 304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7 950 391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GUBBERUD ESPEN TYSE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5089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916 625 774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WERTY AS</a:t>
            </a:r>
          </a:p>
        </p:txBody>
      </p:sp>
    </p:spTree>
  </p:cSld>
  <p:clrMapOvr>
    <a:masterClrMapping xmlns:a="http://schemas.openxmlformats.org/drawingml/2006/main"/>
  </p:clrMapOvr>
</p:sld>
</file>