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110cd15ac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030a188224e9f"/>
  </p:sldMasterIdLst>
  <p:sldIdLst>
    <p:sldId xmlns:r="http://schemas.openxmlformats.org/officeDocument/2006/relationships" id="256" r:id="R438a2d16a3074b5b"/>
    <p:sldId xmlns:r="http://schemas.openxmlformats.org/officeDocument/2006/relationships" id="257" r:id="Rc71aa791ec9548f0"/>
    <p:sldId xmlns:r="http://schemas.openxmlformats.org/officeDocument/2006/relationships" id="258" r:id="R20be33f7e8644760"/>
    <p:sldId xmlns:r="http://schemas.openxmlformats.org/officeDocument/2006/relationships" id="259" r:id="R1a827e06ee2a4565"/>
    <p:sldId xmlns:r="http://schemas.openxmlformats.org/officeDocument/2006/relationships" id="260" r:id="R90cbf65ec0654623"/>
    <p:sldId xmlns:r="http://schemas.openxmlformats.org/officeDocument/2006/relationships" id="261" r:id="R4fb20732235e4447"/>
    <p:sldId xmlns:r="http://schemas.openxmlformats.org/officeDocument/2006/relationships" id="262" r:id="R5479ad75213e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030a188224e9f" /><Relationship Type="http://schemas.openxmlformats.org/officeDocument/2006/relationships/slide" Target="/ppt/slides/slide1.xml" Id="R438a2d16a3074b5b" /><Relationship Type="http://schemas.openxmlformats.org/officeDocument/2006/relationships/slide" Target="/ppt/slides/slide2.xml" Id="Rc71aa791ec9548f0" /><Relationship Type="http://schemas.openxmlformats.org/officeDocument/2006/relationships/slide" Target="/ppt/slides/slide3.xml" Id="R20be33f7e8644760" /><Relationship Type="http://schemas.openxmlformats.org/officeDocument/2006/relationships/slide" Target="/ppt/slides/slide4.xml" Id="R1a827e06ee2a4565" /><Relationship Type="http://schemas.openxmlformats.org/officeDocument/2006/relationships/slide" Target="/ppt/slides/slide5.xml" Id="R90cbf65ec0654623" /><Relationship Type="http://schemas.openxmlformats.org/officeDocument/2006/relationships/slide" Target="/ppt/slides/slide6.xml" Id="R4fb20732235e4447" /><Relationship Type="http://schemas.openxmlformats.org/officeDocument/2006/relationships/slide" Target="/ppt/slides/slide7.xml" Id="R5479ad75213e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ad366d4eb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dc0c92f0c435f" /><Relationship Type="http://schemas.openxmlformats.org/officeDocument/2006/relationships/theme" Target="/ppt/slideMasters/theme/theme1.xml" Id="R3ce7f9d7c5aa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dc0c92f0c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7e0873080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aae625a00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915a8ea80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6c3d1605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855ee576e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5ba398b7143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afc47ea04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