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db69d6a61c46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f7c4b6e22e4802"/>
  </p:sldMasterIdLst>
  <p:sldIdLst>
    <p:sldId xmlns:r="http://schemas.openxmlformats.org/officeDocument/2006/relationships" id="256" r:id="Rc0e08eb9b5d34b1e"/>
    <p:sldId xmlns:r="http://schemas.openxmlformats.org/officeDocument/2006/relationships" id="257" r:id="Rd7093f2954f84459"/>
    <p:sldId xmlns:r="http://schemas.openxmlformats.org/officeDocument/2006/relationships" id="258" r:id="Rfd9c57bb2e20415e"/>
    <p:sldId xmlns:r="http://schemas.openxmlformats.org/officeDocument/2006/relationships" id="259" r:id="R0898645efe5b424c"/>
    <p:sldId xmlns:r="http://schemas.openxmlformats.org/officeDocument/2006/relationships" id="260" r:id="R8f0789b9a4ea49c0"/>
    <p:sldId xmlns:r="http://schemas.openxmlformats.org/officeDocument/2006/relationships" id="261" r:id="R6633a807948e4487"/>
    <p:sldId xmlns:r="http://schemas.openxmlformats.org/officeDocument/2006/relationships" id="262" r:id="R310d4cc5123446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f7c4b6e22e4802" /><Relationship Type="http://schemas.openxmlformats.org/officeDocument/2006/relationships/slide" Target="/ppt/slides/slide1.xml" Id="Rc0e08eb9b5d34b1e" /><Relationship Type="http://schemas.openxmlformats.org/officeDocument/2006/relationships/slide" Target="/ppt/slides/slide2.xml" Id="Rd7093f2954f84459" /><Relationship Type="http://schemas.openxmlformats.org/officeDocument/2006/relationships/slide" Target="/ppt/slides/slide3.xml" Id="Rfd9c57bb2e20415e" /><Relationship Type="http://schemas.openxmlformats.org/officeDocument/2006/relationships/slide" Target="/ppt/slides/slide4.xml" Id="R0898645efe5b424c" /><Relationship Type="http://schemas.openxmlformats.org/officeDocument/2006/relationships/slide" Target="/ppt/slides/slide5.xml" Id="R8f0789b9a4ea49c0" /><Relationship Type="http://schemas.openxmlformats.org/officeDocument/2006/relationships/slide" Target="/ppt/slides/slide6.xml" Id="R6633a807948e4487" /><Relationship Type="http://schemas.openxmlformats.org/officeDocument/2006/relationships/slide" Target="/ppt/slides/slide7.xml" Id="R310d4cc5123446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fdf5e2c42e4e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cd79bc7a2462d" /><Relationship Type="http://schemas.openxmlformats.org/officeDocument/2006/relationships/theme" Target="/ppt/slideMasters/theme/theme1.xml" Id="R663f4afe901147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ecd79bc7a246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490d7d4524e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aa05cc6b4e45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beb03afa64b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97c52315f46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d458b82944f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65df78e5d42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daa7796f34c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 OG INVESTERINGSPARTNER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 OG INVESTERINGSPARTNER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607 397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270 748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9 635 150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40 535 274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48 628 635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BJØRNSRUD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BERG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TIKA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Refstadveien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916 620 721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 OG INVESTERINGSPARTNER AS</a:t>
            </a:r>
          </a:p>
        </p:txBody>
      </p:sp>
    </p:spTree>
  </p:cSld>
  <p:clrMapOvr>
    <a:masterClrMapping xmlns:a="http://schemas.openxmlformats.org/drawingml/2006/main"/>
  </p:clrMapOvr>
</p:sld>
</file>