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1b423ea01e4a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8cf5477ccd42ad"/>
  </p:sldMasterIdLst>
  <p:sldIdLst>
    <p:sldId xmlns:r="http://schemas.openxmlformats.org/officeDocument/2006/relationships" id="256" r:id="R2098adba2fe54ee2"/>
    <p:sldId xmlns:r="http://schemas.openxmlformats.org/officeDocument/2006/relationships" id="257" r:id="Rf13db22eb26d4f85"/>
    <p:sldId xmlns:r="http://schemas.openxmlformats.org/officeDocument/2006/relationships" id="258" r:id="Ra8cb9ea2ce814db6"/>
    <p:sldId xmlns:r="http://schemas.openxmlformats.org/officeDocument/2006/relationships" id="259" r:id="R80b61a16b57d4db3"/>
    <p:sldId xmlns:r="http://schemas.openxmlformats.org/officeDocument/2006/relationships" id="260" r:id="Raf6b5fa85e2f4a05"/>
    <p:sldId xmlns:r="http://schemas.openxmlformats.org/officeDocument/2006/relationships" id="261" r:id="Re36a25f9058341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8cf5477ccd42ad" /><Relationship Type="http://schemas.openxmlformats.org/officeDocument/2006/relationships/slide" Target="/ppt/slides/slide1.xml" Id="R2098adba2fe54ee2" /><Relationship Type="http://schemas.openxmlformats.org/officeDocument/2006/relationships/slide" Target="/ppt/slides/slide2.xml" Id="Rf13db22eb26d4f85" /><Relationship Type="http://schemas.openxmlformats.org/officeDocument/2006/relationships/slide" Target="/ppt/slides/slide3.xml" Id="Ra8cb9ea2ce814db6" /><Relationship Type="http://schemas.openxmlformats.org/officeDocument/2006/relationships/slide" Target="/ppt/slides/slide4.xml" Id="R80b61a16b57d4db3" /><Relationship Type="http://schemas.openxmlformats.org/officeDocument/2006/relationships/slide" Target="/ppt/slides/slide5.xml" Id="Raf6b5fa85e2f4a05" /><Relationship Type="http://schemas.openxmlformats.org/officeDocument/2006/relationships/slide" Target="/ppt/slides/slide6.xml" Id="Re36a25f9058341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566626524142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9daeec46446b7" /><Relationship Type="http://schemas.openxmlformats.org/officeDocument/2006/relationships/theme" Target="/ppt/slideMasters/theme/theme1.xml" Id="Rdd67998413c84c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e9daeec46446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801bfa7134e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11ad7192641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03acdb46b46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cffe9c1784a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a3506aff843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5e8be909e40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PROSJEKT OG INVESTERINGSPARTNER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Refstadveien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916 620 721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