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cfd4fa288844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a7bdaa932241d6"/>
  </p:sldMasterIdLst>
  <p:sldIdLst>
    <p:sldId xmlns:r="http://schemas.openxmlformats.org/officeDocument/2006/relationships" id="256" r:id="R40f87951531c46a5"/>
    <p:sldId xmlns:r="http://schemas.openxmlformats.org/officeDocument/2006/relationships" id="257" r:id="R8ad383e8a0fa4009"/>
    <p:sldId xmlns:r="http://schemas.openxmlformats.org/officeDocument/2006/relationships" id="258" r:id="R657d030e6d084092"/>
    <p:sldId xmlns:r="http://schemas.openxmlformats.org/officeDocument/2006/relationships" id="259" r:id="R0d49838a10224aa7"/>
    <p:sldId xmlns:r="http://schemas.openxmlformats.org/officeDocument/2006/relationships" id="260" r:id="R989c5962c6f1467a"/>
    <p:sldId xmlns:r="http://schemas.openxmlformats.org/officeDocument/2006/relationships" id="261" r:id="R87107ae219b54c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7bdaa932241d6" /><Relationship Type="http://schemas.openxmlformats.org/officeDocument/2006/relationships/slide" Target="/ppt/slides/slide1.xml" Id="R40f87951531c46a5" /><Relationship Type="http://schemas.openxmlformats.org/officeDocument/2006/relationships/slide" Target="/ppt/slides/slide2.xml" Id="R8ad383e8a0fa4009" /><Relationship Type="http://schemas.openxmlformats.org/officeDocument/2006/relationships/slide" Target="/ppt/slides/slide3.xml" Id="R657d030e6d084092" /><Relationship Type="http://schemas.openxmlformats.org/officeDocument/2006/relationships/slide" Target="/ppt/slides/slide4.xml" Id="R0d49838a10224aa7" /><Relationship Type="http://schemas.openxmlformats.org/officeDocument/2006/relationships/slide" Target="/ppt/slides/slide5.xml" Id="R989c5962c6f1467a" /><Relationship Type="http://schemas.openxmlformats.org/officeDocument/2006/relationships/slide" Target="/ppt/slides/slide6.xml" Id="R87107ae219b54c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c2549663a44e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a47dcfa344ef5" /><Relationship Type="http://schemas.openxmlformats.org/officeDocument/2006/relationships/theme" Target="/ppt/slideMasters/theme/theme1.xml" Id="R267798238afe4a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9a47dcfa344e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78cb498f64c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8777ead0e43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28749fc724b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c407b52944c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9ddf16ddf4b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be1bf9a6b48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JANT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JANT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4 665 140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916 620 306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UTVIKLING AS</a:t>
            </a:r>
          </a:p>
        </p:txBody>
      </p:sp>
    </p:spTree>
  </p:cSld>
  <p:clrMapOvr>
    <a:masterClrMapping xmlns:a="http://schemas.openxmlformats.org/drawingml/2006/main"/>
  </p:clrMapOvr>
</p:sld>
</file>