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2f1d2073a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6d95bd60e43cd"/>
  </p:sldMasterIdLst>
  <p:sldIdLst>
    <p:sldId xmlns:r="http://schemas.openxmlformats.org/officeDocument/2006/relationships" id="256" r:id="Rdb79ff3c76564837"/>
    <p:sldId xmlns:r="http://schemas.openxmlformats.org/officeDocument/2006/relationships" id="257" r:id="R36cda9b7464f425f"/>
    <p:sldId xmlns:r="http://schemas.openxmlformats.org/officeDocument/2006/relationships" id="258" r:id="R653dfc645aa64b14"/>
    <p:sldId xmlns:r="http://schemas.openxmlformats.org/officeDocument/2006/relationships" id="259" r:id="Rd4ae592476254236"/>
    <p:sldId xmlns:r="http://schemas.openxmlformats.org/officeDocument/2006/relationships" id="260" r:id="R200eb3f6c5ea457f"/>
    <p:sldId xmlns:r="http://schemas.openxmlformats.org/officeDocument/2006/relationships" id="261" r:id="Ra15182eab85d46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6d95bd60e43cd" /><Relationship Type="http://schemas.openxmlformats.org/officeDocument/2006/relationships/slide" Target="/ppt/slides/slide1.xml" Id="Rdb79ff3c76564837" /><Relationship Type="http://schemas.openxmlformats.org/officeDocument/2006/relationships/slide" Target="/ppt/slides/slide2.xml" Id="R36cda9b7464f425f" /><Relationship Type="http://schemas.openxmlformats.org/officeDocument/2006/relationships/slide" Target="/ppt/slides/slide3.xml" Id="R653dfc645aa64b14" /><Relationship Type="http://schemas.openxmlformats.org/officeDocument/2006/relationships/slide" Target="/ppt/slides/slide4.xml" Id="Rd4ae592476254236" /><Relationship Type="http://schemas.openxmlformats.org/officeDocument/2006/relationships/slide" Target="/ppt/slides/slide5.xml" Id="R200eb3f6c5ea457f" /><Relationship Type="http://schemas.openxmlformats.org/officeDocument/2006/relationships/slide" Target="/ppt/slides/slide6.xml" Id="Ra15182eab85d46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f12351a14e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df4f4cf094fe6" /><Relationship Type="http://schemas.openxmlformats.org/officeDocument/2006/relationships/theme" Target="/ppt/slideMasters/theme/theme1.xml" Id="Rb83b6991b3ff41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6df4f4cf094f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fb27d81614d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b2481592148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cf99f956144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17ba679a445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7f70e924b44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3d6b14c9e40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KRIGSHISTORISK OPPLEVELSESSENTER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KRIGSHISTORISK OPPLEVELSESSENTER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KRIGSHISTORISK OPPLEVELSESSENTER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KRIGSHISTORISK OPPLEVELSESSENTER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KRIGSHISTORISK OPPLEVELSESSENTER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KRIGSHISTORISK OPPLEVELSESSENTER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KRIGSHISTORISK OPPLEVELSESSENTER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916 619 995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KRIGSHISTORISK OPPLEVELSESSENTER AS</a:t>
            </a:r>
          </a:p>
        </p:txBody>
      </p:sp>
    </p:spTree>
  </p:cSld>
  <p:clrMapOvr>
    <a:masterClrMapping xmlns:a="http://schemas.openxmlformats.org/drawingml/2006/main"/>
  </p:clrMapOvr>
</p:sld>
</file>