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a4b90c48f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8539037b244a5"/>
  </p:sldMasterIdLst>
  <p:sldIdLst>
    <p:sldId xmlns:r="http://schemas.openxmlformats.org/officeDocument/2006/relationships" id="256" r:id="Re3c75275617f4f98"/>
    <p:sldId xmlns:r="http://schemas.openxmlformats.org/officeDocument/2006/relationships" id="257" r:id="Rc56d86568f6b4baa"/>
    <p:sldId xmlns:r="http://schemas.openxmlformats.org/officeDocument/2006/relationships" id="258" r:id="R13ab6efef28140d5"/>
    <p:sldId xmlns:r="http://schemas.openxmlformats.org/officeDocument/2006/relationships" id="259" r:id="R4288c6e5e4b54bf0"/>
    <p:sldId xmlns:r="http://schemas.openxmlformats.org/officeDocument/2006/relationships" id="260" r:id="R0479fc7caa7f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8539037b244a5" /><Relationship Type="http://schemas.openxmlformats.org/officeDocument/2006/relationships/slide" Target="/ppt/slides/slide1.xml" Id="Re3c75275617f4f98" /><Relationship Type="http://schemas.openxmlformats.org/officeDocument/2006/relationships/slide" Target="/ppt/slides/slide2.xml" Id="Rc56d86568f6b4baa" /><Relationship Type="http://schemas.openxmlformats.org/officeDocument/2006/relationships/slide" Target="/ppt/slides/slide3.xml" Id="R13ab6efef28140d5" /><Relationship Type="http://schemas.openxmlformats.org/officeDocument/2006/relationships/slide" Target="/ppt/slides/slide4.xml" Id="R4288c6e5e4b54bf0" /><Relationship Type="http://schemas.openxmlformats.org/officeDocument/2006/relationships/slide" Target="/ppt/slides/slide5.xml" Id="R0479fc7caa7f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252a29911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31b2395bc4b14" /><Relationship Type="http://schemas.openxmlformats.org/officeDocument/2006/relationships/theme" Target="/ppt/slideMasters/theme/theme1.xml" Id="R0fba175ab3e9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31b2395bc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e9d98611a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4e5f4bee342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ddfe1b9be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351f6542146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a7cba11e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CC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916 619 855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PARTNER AS</a:t>
            </a:r>
          </a:p>
        </p:txBody>
      </p:sp>
    </p:spTree>
  </p:cSld>
  <p:clrMapOvr>
    <a:masterClrMapping xmlns:a="http://schemas.openxmlformats.org/drawingml/2006/main"/>
  </p:clrMapOvr>
</p:sld>
</file>