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c861f22ec443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5da06e1dc54290"/>
  </p:sldMasterIdLst>
  <p:sldIdLst>
    <p:sldId xmlns:r="http://schemas.openxmlformats.org/officeDocument/2006/relationships" id="256" r:id="Rc3009f7ff55842ba"/>
    <p:sldId xmlns:r="http://schemas.openxmlformats.org/officeDocument/2006/relationships" id="257" r:id="Rb0fb7cbae9ef40ab"/>
    <p:sldId xmlns:r="http://schemas.openxmlformats.org/officeDocument/2006/relationships" id="258" r:id="R48f832daeb37482d"/>
    <p:sldId xmlns:r="http://schemas.openxmlformats.org/officeDocument/2006/relationships" id="259" r:id="R7c23f93fab9b4327"/>
    <p:sldId xmlns:r="http://schemas.openxmlformats.org/officeDocument/2006/relationships" id="260" r:id="Re10c3bdbe6bc4a71"/>
    <p:sldId xmlns:r="http://schemas.openxmlformats.org/officeDocument/2006/relationships" id="261" r:id="Rfdda614c2d6e40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da06e1dc54290" /><Relationship Type="http://schemas.openxmlformats.org/officeDocument/2006/relationships/slide" Target="/ppt/slides/slide1.xml" Id="Rc3009f7ff55842ba" /><Relationship Type="http://schemas.openxmlformats.org/officeDocument/2006/relationships/slide" Target="/ppt/slides/slide2.xml" Id="Rb0fb7cbae9ef40ab" /><Relationship Type="http://schemas.openxmlformats.org/officeDocument/2006/relationships/slide" Target="/ppt/slides/slide3.xml" Id="R48f832daeb37482d" /><Relationship Type="http://schemas.openxmlformats.org/officeDocument/2006/relationships/slide" Target="/ppt/slides/slide4.xml" Id="R7c23f93fab9b4327" /><Relationship Type="http://schemas.openxmlformats.org/officeDocument/2006/relationships/slide" Target="/ppt/slides/slide5.xml" Id="Re10c3bdbe6bc4a71" /><Relationship Type="http://schemas.openxmlformats.org/officeDocument/2006/relationships/slide" Target="/ppt/slides/slide6.xml" Id="Rfdda614c2d6e40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07a4bb326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691801a624565" /><Relationship Type="http://schemas.openxmlformats.org/officeDocument/2006/relationships/theme" Target="/ppt/slideMasters/theme/theme1.xml" Id="Rc6c57e5c75c4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9691801a62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4f062c1dc48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1700964bc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e7ed12f96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c9c3917fe42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8e31c99b3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60dcc3478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916 617 437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INVEST AS</a:t>
            </a:r>
          </a:p>
        </p:txBody>
      </p:sp>
    </p:spTree>
  </p:cSld>
  <p:clrMapOvr>
    <a:masterClrMapping xmlns:a="http://schemas.openxmlformats.org/drawingml/2006/main"/>
  </p:clrMapOvr>
</p:sld>
</file>