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084790bc914b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fa981ec5f4d6d"/>
  </p:sldMasterIdLst>
  <p:sldIdLst>
    <p:sldId xmlns:r="http://schemas.openxmlformats.org/officeDocument/2006/relationships" id="256" r:id="R1a2d8231b9d74081"/>
    <p:sldId xmlns:r="http://schemas.openxmlformats.org/officeDocument/2006/relationships" id="257" r:id="Rc335ab762c7a4594"/>
    <p:sldId xmlns:r="http://schemas.openxmlformats.org/officeDocument/2006/relationships" id="258" r:id="R38586bc459844aae"/>
    <p:sldId xmlns:r="http://schemas.openxmlformats.org/officeDocument/2006/relationships" id="259" r:id="Ra26301bcd470495f"/>
    <p:sldId xmlns:r="http://schemas.openxmlformats.org/officeDocument/2006/relationships" id="260" r:id="R0a7904cf974b412c"/>
    <p:sldId xmlns:r="http://schemas.openxmlformats.org/officeDocument/2006/relationships" id="261" r:id="R19cbb068be594555"/>
    <p:sldId xmlns:r="http://schemas.openxmlformats.org/officeDocument/2006/relationships" id="262" r:id="Rf82be6ba4180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fa981ec5f4d6d" /><Relationship Type="http://schemas.openxmlformats.org/officeDocument/2006/relationships/slide" Target="/ppt/slides/slide1.xml" Id="R1a2d8231b9d74081" /><Relationship Type="http://schemas.openxmlformats.org/officeDocument/2006/relationships/slide" Target="/ppt/slides/slide2.xml" Id="Rc335ab762c7a4594" /><Relationship Type="http://schemas.openxmlformats.org/officeDocument/2006/relationships/slide" Target="/ppt/slides/slide3.xml" Id="R38586bc459844aae" /><Relationship Type="http://schemas.openxmlformats.org/officeDocument/2006/relationships/slide" Target="/ppt/slides/slide4.xml" Id="Ra26301bcd470495f" /><Relationship Type="http://schemas.openxmlformats.org/officeDocument/2006/relationships/slide" Target="/ppt/slides/slide5.xml" Id="R0a7904cf974b412c" /><Relationship Type="http://schemas.openxmlformats.org/officeDocument/2006/relationships/slide" Target="/ppt/slides/slide6.xml" Id="R19cbb068be594555" /><Relationship Type="http://schemas.openxmlformats.org/officeDocument/2006/relationships/slide" Target="/ppt/slides/slide7.xml" Id="Rf82be6ba4180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8d64c03dc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a2e35fe194c0a" /><Relationship Type="http://schemas.openxmlformats.org/officeDocument/2006/relationships/theme" Target="/ppt/slideMasters/theme/theme1.xml" Id="Rd6397bc3737441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1a2e35fe19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5328c8459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dddc4f7214c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e1cca162e49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2061b5fdf47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9ba3a42bb43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a943c96c24a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cb7cbb0e9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 VINDUER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VINDUER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2 744 439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496 117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HOVDEN INVEST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495A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916 617 070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