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6e4e791cee43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3d999b3a044ca9"/>
  </p:sldMasterIdLst>
  <p:sldIdLst>
    <p:sldId xmlns:r="http://schemas.openxmlformats.org/officeDocument/2006/relationships" id="256" r:id="R20b912ace04d4189"/>
    <p:sldId xmlns:r="http://schemas.openxmlformats.org/officeDocument/2006/relationships" id="257" r:id="Rafba759d2e124499"/>
    <p:sldId xmlns:r="http://schemas.openxmlformats.org/officeDocument/2006/relationships" id="258" r:id="R64dae1b3a5c04f12"/>
    <p:sldId xmlns:r="http://schemas.openxmlformats.org/officeDocument/2006/relationships" id="259" r:id="Rc32d446640704a34"/>
    <p:sldId xmlns:r="http://schemas.openxmlformats.org/officeDocument/2006/relationships" id="260" r:id="R5ef34ec1bdcc4708"/>
    <p:sldId xmlns:r="http://schemas.openxmlformats.org/officeDocument/2006/relationships" id="261" r:id="R40bb94e8e9d2454f"/>
    <p:sldId xmlns:r="http://schemas.openxmlformats.org/officeDocument/2006/relationships" id="262" r:id="Rbb86bc85e49348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d999b3a044ca9" /><Relationship Type="http://schemas.openxmlformats.org/officeDocument/2006/relationships/slide" Target="/ppt/slides/slide1.xml" Id="R20b912ace04d4189" /><Relationship Type="http://schemas.openxmlformats.org/officeDocument/2006/relationships/slide" Target="/ppt/slides/slide2.xml" Id="Rafba759d2e124499" /><Relationship Type="http://schemas.openxmlformats.org/officeDocument/2006/relationships/slide" Target="/ppt/slides/slide3.xml" Id="R64dae1b3a5c04f12" /><Relationship Type="http://schemas.openxmlformats.org/officeDocument/2006/relationships/slide" Target="/ppt/slides/slide4.xml" Id="Rc32d446640704a34" /><Relationship Type="http://schemas.openxmlformats.org/officeDocument/2006/relationships/slide" Target="/ppt/slides/slide5.xml" Id="R5ef34ec1bdcc4708" /><Relationship Type="http://schemas.openxmlformats.org/officeDocument/2006/relationships/slide" Target="/ppt/slides/slide6.xml" Id="R40bb94e8e9d2454f" /><Relationship Type="http://schemas.openxmlformats.org/officeDocument/2006/relationships/slide" Target="/ppt/slides/slide7.xml" Id="Rbb86bc85e49348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ff45f5c5404c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883c8c5244c5e" /><Relationship Type="http://schemas.openxmlformats.org/officeDocument/2006/relationships/theme" Target="/ppt/slideMasters/theme/theme1.xml" Id="Rd9c2ade371eb46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883c8c5244c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cd8949e6d40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9fc274a3c46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10270b72e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aade624b144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9f0adc7df41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3faca571341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cdf3a607d4d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SHAMAT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SHAMAT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SHAMAT AS ble etablert [år] og holder til i Kjølsdalen.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SHAMAT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SHAMAT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SHAMAT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385 771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104 702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1 165 153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5 164 174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SHAMAT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 LIEN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SHAMAT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Homborstad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6776 Kjølsdalen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matiaslien@hotmail.com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916 613 644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SHAMAT AS</a:t>
            </a:r>
          </a:p>
        </p:txBody>
      </p:sp>
    </p:spTree>
  </p:cSld>
  <p:clrMapOvr>
    <a:masterClrMapping xmlns:a="http://schemas.openxmlformats.org/drawingml/2006/main"/>
  </p:clrMapOvr>
</p:sld>
</file>