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1f0b41319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79aaf02244f1b"/>
  </p:sldMasterIdLst>
  <p:sldIdLst>
    <p:sldId xmlns:r="http://schemas.openxmlformats.org/officeDocument/2006/relationships" id="256" r:id="Re4b876cced8c43f0"/>
    <p:sldId xmlns:r="http://schemas.openxmlformats.org/officeDocument/2006/relationships" id="257" r:id="R80233b6d0abd4f95"/>
    <p:sldId xmlns:r="http://schemas.openxmlformats.org/officeDocument/2006/relationships" id="258" r:id="Rf8aaac0297904862"/>
    <p:sldId xmlns:r="http://schemas.openxmlformats.org/officeDocument/2006/relationships" id="259" r:id="R91a61f36e09b4a7e"/>
    <p:sldId xmlns:r="http://schemas.openxmlformats.org/officeDocument/2006/relationships" id="260" r:id="R9fe44bf0a9064298"/>
    <p:sldId xmlns:r="http://schemas.openxmlformats.org/officeDocument/2006/relationships" id="261" r:id="R896bfd88f03e4b73"/>
    <p:sldId xmlns:r="http://schemas.openxmlformats.org/officeDocument/2006/relationships" id="262" r:id="R03677c739173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79aaf02244f1b" /><Relationship Type="http://schemas.openxmlformats.org/officeDocument/2006/relationships/slide" Target="/ppt/slides/slide1.xml" Id="Re4b876cced8c43f0" /><Relationship Type="http://schemas.openxmlformats.org/officeDocument/2006/relationships/slide" Target="/ppt/slides/slide2.xml" Id="R80233b6d0abd4f95" /><Relationship Type="http://schemas.openxmlformats.org/officeDocument/2006/relationships/slide" Target="/ppt/slides/slide3.xml" Id="Rf8aaac0297904862" /><Relationship Type="http://schemas.openxmlformats.org/officeDocument/2006/relationships/slide" Target="/ppt/slides/slide4.xml" Id="R91a61f36e09b4a7e" /><Relationship Type="http://schemas.openxmlformats.org/officeDocument/2006/relationships/slide" Target="/ppt/slides/slide5.xml" Id="R9fe44bf0a9064298" /><Relationship Type="http://schemas.openxmlformats.org/officeDocument/2006/relationships/slide" Target="/ppt/slides/slide6.xml" Id="R896bfd88f03e4b73" /><Relationship Type="http://schemas.openxmlformats.org/officeDocument/2006/relationships/slide" Target="/ppt/slides/slide7.xml" Id="R03677c739173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aa8b99048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b70872094eba" /><Relationship Type="http://schemas.openxmlformats.org/officeDocument/2006/relationships/theme" Target="/ppt/slideMasters/theme/theme1.xml" Id="Rb9c451c43300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0b7087209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d45a934d6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ac1a9012a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54aab662442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9b712fa2c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163977d2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1ce7ae8e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80b19fba7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- RADIOLOGI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- RADIOLOGI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1 642 436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−388 408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REZAI MEHRAN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916 613 431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- RADIOLOGI AS</a:t>
            </a:r>
          </a:p>
        </p:txBody>
      </p:sp>
    </p:spTree>
  </p:cSld>
  <p:clrMapOvr>
    <a:masterClrMapping xmlns:a="http://schemas.openxmlformats.org/drawingml/2006/main"/>
  </p:clrMapOvr>
</p:sld>
</file>