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ed390215214c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dcc8811fec4e3c"/>
  </p:sldMasterIdLst>
  <p:sldIdLst>
    <p:sldId xmlns:r="http://schemas.openxmlformats.org/officeDocument/2006/relationships" id="256" r:id="R52d83a46d218429b"/>
    <p:sldId xmlns:r="http://schemas.openxmlformats.org/officeDocument/2006/relationships" id="257" r:id="Ra73cf0aa37794912"/>
    <p:sldId xmlns:r="http://schemas.openxmlformats.org/officeDocument/2006/relationships" id="258" r:id="R7afe1f3828b54758"/>
    <p:sldId xmlns:r="http://schemas.openxmlformats.org/officeDocument/2006/relationships" id="259" r:id="Ra52a568a23374694"/>
    <p:sldId xmlns:r="http://schemas.openxmlformats.org/officeDocument/2006/relationships" id="260" r:id="R0dc415b7928b4fe3"/>
    <p:sldId xmlns:r="http://schemas.openxmlformats.org/officeDocument/2006/relationships" id="261" r:id="Rcad04066489b4126"/>
    <p:sldId xmlns:r="http://schemas.openxmlformats.org/officeDocument/2006/relationships" id="262" r:id="R926294be004b46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dcc8811fec4e3c" /><Relationship Type="http://schemas.openxmlformats.org/officeDocument/2006/relationships/slide" Target="/ppt/slides/slide1.xml" Id="R52d83a46d218429b" /><Relationship Type="http://schemas.openxmlformats.org/officeDocument/2006/relationships/slide" Target="/ppt/slides/slide2.xml" Id="Ra73cf0aa37794912" /><Relationship Type="http://schemas.openxmlformats.org/officeDocument/2006/relationships/slide" Target="/ppt/slides/slide3.xml" Id="R7afe1f3828b54758" /><Relationship Type="http://schemas.openxmlformats.org/officeDocument/2006/relationships/slide" Target="/ppt/slides/slide4.xml" Id="Ra52a568a23374694" /><Relationship Type="http://schemas.openxmlformats.org/officeDocument/2006/relationships/slide" Target="/ppt/slides/slide5.xml" Id="R0dc415b7928b4fe3" /><Relationship Type="http://schemas.openxmlformats.org/officeDocument/2006/relationships/slide" Target="/ppt/slides/slide6.xml" Id="Rcad04066489b4126" /><Relationship Type="http://schemas.openxmlformats.org/officeDocument/2006/relationships/slide" Target="/ppt/slides/slide7.xml" Id="R926294be004b46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ac133f5fad46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05c483fc4422e" /><Relationship Type="http://schemas.openxmlformats.org/officeDocument/2006/relationships/theme" Target="/ppt/slideMasters/theme/theme1.xml" Id="Re3ddfe65ec2c40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c05c483fc442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851915a8f4e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a432f1c9748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14840319f4e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efab3c52d47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893e7ee854b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5f421563f43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771c340a140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VETEN AS ble etablert [år] og holder til i Ølen.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−199 798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4 226 510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LAURITSEN KARI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Ølensjøen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5580 Ølen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916 611 463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VETEN AS</a:t>
            </a:r>
          </a:p>
        </p:txBody>
      </p:sp>
    </p:spTree>
  </p:cSld>
  <p:clrMapOvr>
    <a:masterClrMapping xmlns:a="http://schemas.openxmlformats.org/drawingml/2006/main"/>
  </p:clrMapOvr>
</p:sld>
</file>