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ff00d770b04460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c6f955f5c9241b4"/>
  </p:sldMasterIdLst>
  <p:sldIdLst>
    <p:sldId xmlns:r="http://schemas.openxmlformats.org/officeDocument/2006/relationships" id="256" r:id="R0983c6f2658d47ff"/>
    <p:sldId xmlns:r="http://schemas.openxmlformats.org/officeDocument/2006/relationships" id="257" r:id="Rad04666ccbdc4336"/>
    <p:sldId xmlns:r="http://schemas.openxmlformats.org/officeDocument/2006/relationships" id="258" r:id="R3bcf846521c046fe"/>
    <p:sldId xmlns:r="http://schemas.openxmlformats.org/officeDocument/2006/relationships" id="259" r:id="Re7b373508d5a4e6b"/>
    <p:sldId xmlns:r="http://schemas.openxmlformats.org/officeDocument/2006/relationships" id="260" r:id="Rd200e8c4f2ac489b"/>
    <p:sldId xmlns:r="http://schemas.openxmlformats.org/officeDocument/2006/relationships" id="261" r:id="R2d1663baf18e442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6f955f5c9241b4" /><Relationship Type="http://schemas.openxmlformats.org/officeDocument/2006/relationships/slide" Target="/ppt/slides/slide1.xml" Id="R0983c6f2658d47ff" /><Relationship Type="http://schemas.openxmlformats.org/officeDocument/2006/relationships/slide" Target="/ppt/slides/slide2.xml" Id="Rad04666ccbdc4336" /><Relationship Type="http://schemas.openxmlformats.org/officeDocument/2006/relationships/slide" Target="/ppt/slides/slide3.xml" Id="R3bcf846521c046fe" /><Relationship Type="http://schemas.openxmlformats.org/officeDocument/2006/relationships/slide" Target="/ppt/slides/slide4.xml" Id="Re7b373508d5a4e6b" /><Relationship Type="http://schemas.openxmlformats.org/officeDocument/2006/relationships/slide" Target="/ppt/slides/slide5.xml" Id="Rd200e8c4f2ac489b" /><Relationship Type="http://schemas.openxmlformats.org/officeDocument/2006/relationships/slide" Target="/ppt/slides/slide6.xml" Id="R2d1663baf18e442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5dc64440004ba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390ada76a44d41" /><Relationship Type="http://schemas.openxmlformats.org/officeDocument/2006/relationships/theme" Target="/ppt/slideMasters/theme/theme1.xml" Id="Rfab79ffa8e324c5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3390ada76a44d4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ff3c2cc80d49e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4be32ae6644fa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86c62222c445b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ea7d766e5a49d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1be22c2d1b4dc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4f25ff0825424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LILL 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 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 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 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 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 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743 108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131 576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187 951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 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916 609 442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 S AS</a:t>
            </a:r>
          </a:p>
        </p:txBody>
      </p:sp>
    </p:spTree>
  </p:cSld>
  <p:clrMapOvr>
    <a:masterClrMapping xmlns:a="http://schemas.openxmlformats.org/drawingml/2006/main"/>
  </p:clrMapOvr>
</p:sld>
</file>