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e85d78696a49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d5bcb0cc24462c"/>
  </p:sldMasterIdLst>
  <p:sldIdLst>
    <p:sldId xmlns:r="http://schemas.openxmlformats.org/officeDocument/2006/relationships" id="256" r:id="Rb40915c041b642a0"/>
    <p:sldId xmlns:r="http://schemas.openxmlformats.org/officeDocument/2006/relationships" id="257" r:id="R864edeb28e814298"/>
    <p:sldId xmlns:r="http://schemas.openxmlformats.org/officeDocument/2006/relationships" id="258" r:id="Rd9a7a1234f334f8e"/>
    <p:sldId xmlns:r="http://schemas.openxmlformats.org/officeDocument/2006/relationships" id="259" r:id="R94185d4fb4f2400a"/>
    <p:sldId xmlns:r="http://schemas.openxmlformats.org/officeDocument/2006/relationships" id="260" r:id="Rf6198cfedbf64852"/>
    <p:sldId xmlns:r="http://schemas.openxmlformats.org/officeDocument/2006/relationships" id="261" r:id="R58f6e169d5b84335"/>
    <p:sldId xmlns:r="http://schemas.openxmlformats.org/officeDocument/2006/relationships" id="262" r:id="Ree50ce8aa70944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d5bcb0cc24462c" /><Relationship Type="http://schemas.openxmlformats.org/officeDocument/2006/relationships/slide" Target="/ppt/slides/slide1.xml" Id="Rb40915c041b642a0" /><Relationship Type="http://schemas.openxmlformats.org/officeDocument/2006/relationships/slide" Target="/ppt/slides/slide2.xml" Id="R864edeb28e814298" /><Relationship Type="http://schemas.openxmlformats.org/officeDocument/2006/relationships/slide" Target="/ppt/slides/slide3.xml" Id="Rd9a7a1234f334f8e" /><Relationship Type="http://schemas.openxmlformats.org/officeDocument/2006/relationships/slide" Target="/ppt/slides/slide4.xml" Id="R94185d4fb4f2400a" /><Relationship Type="http://schemas.openxmlformats.org/officeDocument/2006/relationships/slide" Target="/ppt/slides/slide5.xml" Id="Rf6198cfedbf64852" /><Relationship Type="http://schemas.openxmlformats.org/officeDocument/2006/relationships/slide" Target="/ppt/slides/slide6.xml" Id="R58f6e169d5b84335" /><Relationship Type="http://schemas.openxmlformats.org/officeDocument/2006/relationships/slide" Target="/ppt/slides/slide7.xml" Id="Ree50ce8aa70944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3e6856354144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faa24a38245d5" /><Relationship Type="http://schemas.openxmlformats.org/officeDocument/2006/relationships/theme" Target="/ppt/slideMasters/theme/theme1.xml" Id="R9d7e23b8f54f4f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2faa24a38245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bea7002694c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c1644723649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2267cf55e46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858583b3c4c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476c00ed446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2350ceb9941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e4b84c2ff43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BYGGFIRMA JOHANSEN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BYGGFIRMA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BYGGFIRMA JOHANSEN AS ble etablert [år] og holder til i Lindesnes.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BYGGFIRMA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BYGGFIRMA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BYGGFIRMA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3 433 826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116 442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108 970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468 023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1 076 444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BYGGFIRMA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BYGGFIRMA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Garemoen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4521 Lindesnes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916 606 982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BYGGFIRMA JOHANSEN AS</a:t>
            </a:r>
          </a:p>
        </p:txBody>
      </p:sp>
    </p:spTree>
  </p:cSld>
  <p:clrMapOvr>
    <a:masterClrMapping xmlns:a="http://schemas.openxmlformats.org/drawingml/2006/main"/>
  </p:clrMapOvr>
</p:sld>
</file>