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c6827e4ac047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62306076ce492b"/>
  </p:sldMasterIdLst>
  <p:sldIdLst>
    <p:sldId xmlns:r="http://schemas.openxmlformats.org/officeDocument/2006/relationships" id="256" r:id="R153241a8cad34148"/>
    <p:sldId xmlns:r="http://schemas.openxmlformats.org/officeDocument/2006/relationships" id="257" r:id="R083d472390c340b9"/>
    <p:sldId xmlns:r="http://schemas.openxmlformats.org/officeDocument/2006/relationships" id="258" r:id="R9cdfd59633174ae5"/>
    <p:sldId xmlns:r="http://schemas.openxmlformats.org/officeDocument/2006/relationships" id="259" r:id="Rc90ac438cccf4323"/>
    <p:sldId xmlns:r="http://schemas.openxmlformats.org/officeDocument/2006/relationships" id="260" r:id="R5c8dff069f4e47fa"/>
    <p:sldId xmlns:r="http://schemas.openxmlformats.org/officeDocument/2006/relationships" id="261" r:id="R12d34057ca9945c1"/>
    <p:sldId xmlns:r="http://schemas.openxmlformats.org/officeDocument/2006/relationships" id="262" r:id="R17be8fe27fd845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62306076ce492b" /><Relationship Type="http://schemas.openxmlformats.org/officeDocument/2006/relationships/slide" Target="/ppt/slides/slide1.xml" Id="R153241a8cad34148" /><Relationship Type="http://schemas.openxmlformats.org/officeDocument/2006/relationships/slide" Target="/ppt/slides/slide2.xml" Id="R083d472390c340b9" /><Relationship Type="http://schemas.openxmlformats.org/officeDocument/2006/relationships/slide" Target="/ppt/slides/slide3.xml" Id="R9cdfd59633174ae5" /><Relationship Type="http://schemas.openxmlformats.org/officeDocument/2006/relationships/slide" Target="/ppt/slides/slide4.xml" Id="Rc90ac438cccf4323" /><Relationship Type="http://schemas.openxmlformats.org/officeDocument/2006/relationships/slide" Target="/ppt/slides/slide5.xml" Id="R5c8dff069f4e47fa" /><Relationship Type="http://schemas.openxmlformats.org/officeDocument/2006/relationships/slide" Target="/ppt/slides/slide6.xml" Id="R12d34057ca9945c1" /><Relationship Type="http://schemas.openxmlformats.org/officeDocument/2006/relationships/slide" Target="/ppt/slides/slide7.xml" Id="R17be8fe27fd845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707bdad13d45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ef72e7c16496c" /><Relationship Type="http://schemas.openxmlformats.org/officeDocument/2006/relationships/theme" Target="/ppt/slideMasters/theme/theme1.xml" Id="Redcd0c64b56244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1ef72e7c1649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d8079f7a24b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9a94936ca4a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281d2902e4f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4496dae514c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1f15b640d4f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60c1f7b464d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efd9ed22045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RØRKUNST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RØRKUNST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RØRKUNST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RØRKUNST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RØRKUNST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RØRKUNST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−91 915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591 511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614 703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RØRKUNST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THORSTEINN PALSSON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RØRKUNST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Fossumhavene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916 593 864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RØRKUNST AS</a:t>
            </a:r>
          </a:p>
        </p:txBody>
      </p:sp>
    </p:spTree>
  </p:cSld>
  <p:clrMapOvr>
    <a:masterClrMapping xmlns:a="http://schemas.openxmlformats.org/drawingml/2006/main"/>
  </p:clrMapOvr>
</p:sld>
</file>