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e81ff891ca4f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3bc423a49f4321"/>
  </p:sldMasterIdLst>
  <p:sldIdLst>
    <p:sldId xmlns:r="http://schemas.openxmlformats.org/officeDocument/2006/relationships" id="256" r:id="R416d0d7872d54899"/>
    <p:sldId xmlns:r="http://schemas.openxmlformats.org/officeDocument/2006/relationships" id="257" r:id="R91cd391ba44243b4"/>
    <p:sldId xmlns:r="http://schemas.openxmlformats.org/officeDocument/2006/relationships" id="258" r:id="R7c30d8a414b048e0"/>
    <p:sldId xmlns:r="http://schemas.openxmlformats.org/officeDocument/2006/relationships" id="259" r:id="Raf3a75fff4cf48ea"/>
    <p:sldId xmlns:r="http://schemas.openxmlformats.org/officeDocument/2006/relationships" id="260" r:id="R3ed0be88d06548af"/>
    <p:sldId xmlns:r="http://schemas.openxmlformats.org/officeDocument/2006/relationships" id="261" r:id="R091953de15224018"/>
    <p:sldId xmlns:r="http://schemas.openxmlformats.org/officeDocument/2006/relationships" id="262" r:id="Rc565883f305b4d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3bc423a49f4321" /><Relationship Type="http://schemas.openxmlformats.org/officeDocument/2006/relationships/slide" Target="/ppt/slides/slide1.xml" Id="R416d0d7872d54899" /><Relationship Type="http://schemas.openxmlformats.org/officeDocument/2006/relationships/slide" Target="/ppt/slides/slide2.xml" Id="R91cd391ba44243b4" /><Relationship Type="http://schemas.openxmlformats.org/officeDocument/2006/relationships/slide" Target="/ppt/slides/slide3.xml" Id="R7c30d8a414b048e0" /><Relationship Type="http://schemas.openxmlformats.org/officeDocument/2006/relationships/slide" Target="/ppt/slides/slide4.xml" Id="Raf3a75fff4cf48ea" /><Relationship Type="http://schemas.openxmlformats.org/officeDocument/2006/relationships/slide" Target="/ppt/slides/slide5.xml" Id="R3ed0be88d06548af" /><Relationship Type="http://schemas.openxmlformats.org/officeDocument/2006/relationships/slide" Target="/ppt/slides/slide6.xml" Id="R091953de15224018" /><Relationship Type="http://schemas.openxmlformats.org/officeDocument/2006/relationships/slide" Target="/ppt/slides/slide7.xml" Id="Rc565883f305b4d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23eca52a5b4e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b889e69ed44b48" /><Relationship Type="http://schemas.openxmlformats.org/officeDocument/2006/relationships/theme" Target="/ppt/slideMasters/theme/theme1.xml" Id="R521eeb13158148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b889e69ed44b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78e85e5f054a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9aa2b5ccba4d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c5500c82b347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922debf15042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11d86525e64b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82d834475a444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3df06bb1ae43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LERØY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LERØY INVEST AS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−11 901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90 129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2 422 004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2 422 004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SVENN ROGER HJARTSJØ LERØY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Strandvegen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3920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916 590 245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LERØY INVEST AS</a:t>
            </a:r>
          </a:p>
        </p:txBody>
      </p:sp>
    </p:spTree>
  </p:cSld>
  <p:clrMapOvr>
    <a:masterClrMapping xmlns:a="http://schemas.openxmlformats.org/drawingml/2006/main"/>
  </p:clrMapOvr>
</p:sld>
</file>